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7" r:id="rId5"/>
    <p:sldId id="312" r:id="rId6"/>
    <p:sldId id="313" r:id="rId7"/>
    <p:sldId id="311" r:id="rId8"/>
    <p:sldId id="320" r:id="rId9"/>
    <p:sldId id="321" r:id="rId10"/>
    <p:sldId id="319" r:id="rId11"/>
    <p:sldId id="299" r:id="rId12"/>
    <p:sldId id="322" r:id="rId13"/>
    <p:sldId id="315" r:id="rId14"/>
    <p:sldId id="300" r:id="rId15"/>
    <p:sldId id="301" r:id="rId16"/>
    <p:sldId id="324" r:id="rId17"/>
    <p:sldId id="326" r:id="rId18"/>
    <p:sldId id="307" r:id="rId19"/>
    <p:sldId id="308" r:id="rId20"/>
    <p:sldId id="260" r:id="rId21"/>
    <p:sldId id="304" r:id="rId22"/>
    <p:sldId id="305" r:id="rId23"/>
    <p:sldId id="306" r:id="rId24"/>
    <p:sldId id="262" r:id="rId25"/>
    <p:sldId id="310" r:id="rId26"/>
    <p:sldId id="323" r:id="rId27"/>
    <p:sldId id="309" r:id="rId28"/>
    <p:sldId id="263" r:id="rId29"/>
    <p:sldId id="264" r:id="rId30"/>
    <p:sldId id="279" r:id="rId31"/>
    <p:sldId id="291" r:id="rId32"/>
    <p:sldId id="325" r:id="rId33"/>
    <p:sldId id="327" r:id="rId34"/>
    <p:sldId id="295" r:id="rId35"/>
    <p:sldId id="294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269"/>
    <a:srgbClr val="CBE1CF"/>
    <a:srgbClr val="BFDEE6"/>
    <a:srgbClr val="BCDCD2"/>
    <a:srgbClr val="337384"/>
    <a:srgbClr val="78A8FF"/>
    <a:srgbClr val="6DA6C9"/>
    <a:srgbClr val="F75757"/>
    <a:srgbClr val="76EDEA"/>
    <a:srgbClr val="F9F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E3E90-AB6B-55CD-956D-2B4DE131D140}" v="10" dt="2024-12-16T08:49:09.700"/>
    <p1510:client id="{465FB465-77BB-814B-BC00-B204C00B2BB5}" v="3070" dt="2024-12-16T14:34:49.341"/>
    <p1510:client id="{DD44FEBD-496F-4182-98C9-931A6DB1B941}" v="1185" dt="2024-12-17T00:36:3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sogni_lucidi_comics?utm_source=ig_web_button_share_sheet&amp;igsh=ZDNlZDc0MzIxNw==" TargetMode="External"/><Relationship Id="rId3" Type="http://schemas.openxmlformats.org/officeDocument/2006/relationships/hyperlink" Target="https://paddocknews24.com/news-f1-notizie/f1-meteo-gp-austin/" TargetMode="External"/><Relationship Id="rId7" Type="http://schemas.openxmlformats.org/officeDocument/2006/relationships/hyperlink" Target="https://docs.fastf1.dev/core.html" TargetMode="External"/><Relationship Id="rId2" Type="http://schemas.openxmlformats.org/officeDocument/2006/relationships/hyperlink" Target="https://www.motorbox.com/auto/sport/f1/gran-premi/formula-1-gp-stati-uniti-2024-orari-meteo-e-segreti-del-circuito" TargetMode="External"/><Relationship Id="rId1" Type="http://schemas.openxmlformats.org/officeDocument/2006/relationships/hyperlink" Target="https://www.formulaonehistory.com/2024-united-states-grand-prix/" TargetMode="External"/><Relationship Id="rId6" Type="http://schemas.openxmlformats.org/officeDocument/2006/relationships/hyperlink" Target="http://ergast.com/mrd/" TargetMode="External"/><Relationship Id="rId5" Type="http://schemas.openxmlformats.org/officeDocument/2006/relationships/hyperlink" Target="https://www.gpkingdom.it/category/f1/" TargetMode="External"/><Relationship Id="rId4" Type="http://schemas.openxmlformats.org/officeDocument/2006/relationships/hyperlink" Target="https://www.formulapassion.it/f1/f1-meteo/f1-gp-stati-uniti-2023-caldo-tutto-weekend-niente-piogg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2F9EE-D320-4EE6-BB19-85DD047FB7CD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813A580-645B-4493-87BB-C360EC13ABE2}">
      <dgm:prSet/>
      <dgm:spPr/>
      <dgm:t>
        <a:bodyPr/>
        <a:lstStyle/>
        <a:p>
          <a:r>
            <a:rPr lang="it-IT" dirty="0"/>
            <a:t>Temperature più basse che migliorano l’efficienza del motore</a:t>
          </a:r>
          <a:endParaRPr lang="en-US" dirty="0"/>
        </a:p>
      </dgm:t>
    </dgm:pt>
    <dgm:pt modelId="{938F152B-1F1A-4B6E-ABCE-A948CF7E343E}" type="parTrans" cxnId="{C35248C0-4DB8-4409-89AB-958C3DF062FA}">
      <dgm:prSet/>
      <dgm:spPr/>
      <dgm:t>
        <a:bodyPr/>
        <a:lstStyle/>
        <a:p>
          <a:endParaRPr lang="en-US"/>
        </a:p>
      </dgm:t>
    </dgm:pt>
    <dgm:pt modelId="{7A8729E6-D380-4FA9-B060-2B0E0F6D89AD}" type="sibTrans" cxnId="{C35248C0-4DB8-4409-89AB-958C3DF062FA}">
      <dgm:prSet/>
      <dgm:spPr/>
      <dgm:t>
        <a:bodyPr/>
        <a:lstStyle/>
        <a:p>
          <a:endParaRPr lang="en-US"/>
        </a:p>
      </dgm:t>
    </dgm:pt>
    <dgm:pt modelId="{910FFF43-8667-4E31-B5CA-79322BC7705B}">
      <dgm:prSet/>
      <dgm:spPr/>
      <dgm:t>
        <a:bodyPr/>
        <a:lstStyle/>
        <a:p>
          <a:r>
            <a:rPr lang="it-IT"/>
            <a:t>Sviluppo delle macchine dall’anno precedente</a:t>
          </a:r>
          <a:endParaRPr lang="en-US"/>
        </a:p>
      </dgm:t>
    </dgm:pt>
    <dgm:pt modelId="{7EF084D5-CB7E-478B-B971-9F2ACCA67882}" type="parTrans" cxnId="{821079A8-7000-4B64-87EA-BACB6923B4E3}">
      <dgm:prSet/>
      <dgm:spPr/>
      <dgm:t>
        <a:bodyPr/>
        <a:lstStyle/>
        <a:p>
          <a:endParaRPr lang="en-US"/>
        </a:p>
      </dgm:t>
    </dgm:pt>
    <dgm:pt modelId="{7D8C3E9C-00D5-470E-8CC6-4C61285EC29F}" type="sibTrans" cxnId="{821079A8-7000-4B64-87EA-BACB6923B4E3}">
      <dgm:prSet/>
      <dgm:spPr/>
      <dgm:t>
        <a:bodyPr/>
        <a:lstStyle/>
        <a:p>
          <a:endParaRPr lang="en-US"/>
        </a:p>
      </dgm:t>
    </dgm:pt>
    <dgm:pt modelId="{8F946315-1290-4D06-8399-114103053A58}">
      <dgm:prSet/>
      <dgm:spPr/>
      <dgm:t>
        <a:bodyPr/>
        <a:lstStyle/>
        <a:p>
          <a:r>
            <a:rPr lang="it-IT"/>
            <a:t>Nuovo asfalto nei punti chiave del circuito</a:t>
          </a:r>
          <a:endParaRPr lang="en-US"/>
        </a:p>
      </dgm:t>
    </dgm:pt>
    <dgm:pt modelId="{53D599B5-CB36-46CD-BC03-7AE93504A74D}" type="parTrans" cxnId="{0218FB62-8031-4303-9DB2-C8A849A81538}">
      <dgm:prSet/>
      <dgm:spPr/>
      <dgm:t>
        <a:bodyPr/>
        <a:lstStyle/>
        <a:p>
          <a:endParaRPr lang="en-US"/>
        </a:p>
      </dgm:t>
    </dgm:pt>
    <dgm:pt modelId="{3ED649A3-D1B3-4B48-8588-B5D341923EB1}" type="sibTrans" cxnId="{0218FB62-8031-4303-9DB2-C8A849A81538}">
      <dgm:prSet/>
      <dgm:spPr/>
      <dgm:t>
        <a:bodyPr/>
        <a:lstStyle/>
        <a:p>
          <a:endParaRPr lang="en-US"/>
        </a:p>
      </dgm:t>
    </dgm:pt>
    <dgm:pt modelId="{7290221F-6670-47D3-BD42-87A49FD2DB73}" type="pres">
      <dgm:prSet presAssocID="{3482F9EE-D320-4EE6-BB19-85DD047FB7CD}" presName="Name0" presStyleCnt="0">
        <dgm:presLayoutVars>
          <dgm:dir/>
          <dgm:animLvl val="lvl"/>
          <dgm:resizeHandles val="exact"/>
        </dgm:presLayoutVars>
      </dgm:prSet>
      <dgm:spPr/>
    </dgm:pt>
    <dgm:pt modelId="{54366ABC-3182-41B8-9156-175F4C7D92E6}" type="pres">
      <dgm:prSet presAssocID="{9813A580-645B-4493-87BB-C360EC13ABE2}" presName="linNode" presStyleCnt="0"/>
      <dgm:spPr/>
    </dgm:pt>
    <dgm:pt modelId="{7A52A62E-FD7C-4BEA-AC4F-AD07190D01F7}" type="pres">
      <dgm:prSet presAssocID="{9813A580-645B-4493-87BB-C360EC13ABE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F3466F-CA10-4FE6-A9FF-15E33A11E0BB}" type="pres">
      <dgm:prSet presAssocID="{7A8729E6-D380-4FA9-B060-2B0E0F6D89AD}" presName="sp" presStyleCnt="0"/>
      <dgm:spPr/>
    </dgm:pt>
    <dgm:pt modelId="{37F5874F-1617-4042-B6B9-FE658C8B9345}" type="pres">
      <dgm:prSet presAssocID="{910FFF43-8667-4E31-B5CA-79322BC7705B}" presName="linNode" presStyleCnt="0"/>
      <dgm:spPr/>
    </dgm:pt>
    <dgm:pt modelId="{058842A1-D13D-45ED-A95C-A5D91C0715A5}" type="pres">
      <dgm:prSet presAssocID="{910FFF43-8667-4E31-B5CA-79322BC7705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76574E8-5309-4F7D-8072-7C58C26B7C34}" type="pres">
      <dgm:prSet presAssocID="{7D8C3E9C-00D5-470E-8CC6-4C61285EC29F}" presName="sp" presStyleCnt="0"/>
      <dgm:spPr/>
    </dgm:pt>
    <dgm:pt modelId="{7E61CD18-98E0-4A34-A4EF-9AA7723C2D70}" type="pres">
      <dgm:prSet presAssocID="{8F946315-1290-4D06-8399-114103053A58}" presName="linNode" presStyleCnt="0"/>
      <dgm:spPr/>
    </dgm:pt>
    <dgm:pt modelId="{7B8D12D2-BA4D-43EE-9537-CC18AC99C0B0}" type="pres">
      <dgm:prSet presAssocID="{8F946315-1290-4D06-8399-114103053A5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218FB62-8031-4303-9DB2-C8A849A81538}" srcId="{3482F9EE-D320-4EE6-BB19-85DD047FB7CD}" destId="{8F946315-1290-4D06-8399-114103053A58}" srcOrd="2" destOrd="0" parTransId="{53D599B5-CB36-46CD-BC03-7AE93504A74D}" sibTransId="{3ED649A3-D1B3-4B48-8588-B5D341923EB1}"/>
    <dgm:cxn modelId="{ACE93463-726A-4351-A4CD-405371D1E153}" type="presOf" srcId="{3482F9EE-D320-4EE6-BB19-85DD047FB7CD}" destId="{7290221F-6670-47D3-BD42-87A49FD2DB73}" srcOrd="0" destOrd="0" presId="urn:microsoft.com/office/officeart/2005/8/layout/vList5"/>
    <dgm:cxn modelId="{821079A8-7000-4B64-87EA-BACB6923B4E3}" srcId="{3482F9EE-D320-4EE6-BB19-85DD047FB7CD}" destId="{910FFF43-8667-4E31-B5CA-79322BC7705B}" srcOrd="1" destOrd="0" parTransId="{7EF084D5-CB7E-478B-B971-9F2ACCA67882}" sibTransId="{7D8C3E9C-00D5-470E-8CC6-4C61285EC29F}"/>
    <dgm:cxn modelId="{49892CBC-7CF6-4A4A-9F16-F6FCB2109F07}" type="presOf" srcId="{9813A580-645B-4493-87BB-C360EC13ABE2}" destId="{7A52A62E-FD7C-4BEA-AC4F-AD07190D01F7}" srcOrd="0" destOrd="0" presId="urn:microsoft.com/office/officeart/2005/8/layout/vList5"/>
    <dgm:cxn modelId="{C35248C0-4DB8-4409-89AB-958C3DF062FA}" srcId="{3482F9EE-D320-4EE6-BB19-85DD047FB7CD}" destId="{9813A580-645B-4493-87BB-C360EC13ABE2}" srcOrd="0" destOrd="0" parTransId="{938F152B-1F1A-4B6E-ABCE-A948CF7E343E}" sibTransId="{7A8729E6-D380-4FA9-B060-2B0E0F6D89AD}"/>
    <dgm:cxn modelId="{C765E3CE-8F08-4313-AD58-A2F029169F89}" type="presOf" srcId="{8F946315-1290-4D06-8399-114103053A58}" destId="{7B8D12D2-BA4D-43EE-9537-CC18AC99C0B0}" srcOrd="0" destOrd="0" presId="urn:microsoft.com/office/officeart/2005/8/layout/vList5"/>
    <dgm:cxn modelId="{F5A5A1FD-B389-4C96-B2C5-7E79848AFAB5}" type="presOf" srcId="{910FFF43-8667-4E31-B5CA-79322BC7705B}" destId="{058842A1-D13D-45ED-A95C-A5D91C0715A5}" srcOrd="0" destOrd="0" presId="urn:microsoft.com/office/officeart/2005/8/layout/vList5"/>
    <dgm:cxn modelId="{6832D38F-4E5B-4ED6-937E-B974316C0006}" type="presParOf" srcId="{7290221F-6670-47D3-BD42-87A49FD2DB73}" destId="{54366ABC-3182-41B8-9156-175F4C7D92E6}" srcOrd="0" destOrd="0" presId="urn:microsoft.com/office/officeart/2005/8/layout/vList5"/>
    <dgm:cxn modelId="{5AEB39AA-C304-4F00-9D23-1F0EB902A90C}" type="presParOf" srcId="{54366ABC-3182-41B8-9156-175F4C7D92E6}" destId="{7A52A62E-FD7C-4BEA-AC4F-AD07190D01F7}" srcOrd="0" destOrd="0" presId="urn:microsoft.com/office/officeart/2005/8/layout/vList5"/>
    <dgm:cxn modelId="{D9EEF8EE-53D4-4511-9347-B06A31C48344}" type="presParOf" srcId="{7290221F-6670-47D3-BD42-87A49FD2DB73}" destId="{53F3466F-CA10-4FE6-A9FF-15E33A11E0BB}" srcOrd="1" destOrd="0" presId="urn:microsoft.com/office/officeart/2005/8/layout/vList5"/>
    <dgm:cxn modelId="{6430AA9E-A47F-452D-BBFD-C3EAC1E6A93B}" type="presParOf" srcId="{7290221F-6670-47D3-BD42-87A49FD2DB73}" destId="{37F5874F-1617-4042-B6B9-FE658C8B9345}" srcOrd="2" destOrd="0" presId="urn:microsoft.com/office/officeart/2005/8/layout/vList5"/>
    <dgm:cxn modelId="{A26EC0A3-686D-4539-857D-CC941F421D0B}" type="presParOf" srcId="{37F5874F-1617-4042-B6B9-FE658C8B9345}" destId="{058842A1-D13D-45ED-A95C-A5D91C0715A5}" srcOrd="0" destOrd="0" presId="urn:microsoft.com/office/officeart/2005/8/layout/vList5"/>
    <dgm:cxn modelId="{17489B37-F210-4692-858D-F5FC41F04E40}" type="presParOf" srcId="{7290221F-6670-47D3-BD42-87A49FD2DB73}" destId="{176574E8-5309-4F7D-8072-7C58C26B7C34}" srcOrd="3" destOrd="0" presId="urn:microsoft.com/office/officeart/2005/8/layout/vList5"/>
    <dgm:cxn modelId="{2C1E9243-2068-46CA-8F50-2A8006F2D3D7}" type="presParOf" srcId="{7290221F-6670-47D3-BD42-87A49FD2DB73}" destId="{7E61CD18-98E0-4A34-A4EF-9AA7723C2D70}" srcOrd="4" destOrd="0" presId="urn:microsoft.com/office/officeart/2005/8/layout/vList5"/>
    <dgm:cxn modelId="{01A7C897-910D-4B5B-BF83-E7B00E2F1F86}" type="presParOf" srcId="{7E61CD18-98E0-4A34-A4EF-9AA7723C2D70}" destId="{7B8D12D2-BA4D-43EE-9537-CC18AC99C0B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A0FF42-90BE-466A-B57D-42F5499A8ED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50C4B-357B-48BA-B9C7-CE442D1E8917}">
      <dgm:prSet/>
      <dgm:spPr/>
      <dgm:t>
        <a:bodyPr/>
        <a:lstStyle/>
        <a:p>
          <a:r>
            <a:rPr lang="en-US"/>
            <a:t>STORIOGRAFIA e RINGRAZIAMENTI:</a:t>
          </a:r>
        </a:p>
      </dgm:t>
    </dgm:pt>
    <dgm:pt modelId="{CB160660-41C3-4F8C-BE82-057E453E8221}" type="parTrans" cxnId="{AEA9A368-A0AA-45F4-89D2-62E6D3B7F9D1}">
      <dgm:prSet/>
      <dgm:spPr/>
      <dgm:t>
        <a:bodyPr/>
        <a:lstStyle/>
        <a:p>
          <a:endParaRPr lang="en-US"/>
        </a:p>
      </dgm:t>
    </dgm:pt>
    <dgm:pt modelId="{08B9ED8A-383A-42D3-BAF6-CCCA044BB963}" type="sibTrans" cxnId="{AEA9A368-A0AA-45F4-89D2-62E6D3B7F9D1}">
      <dgm:prSet/>
      <dgm:spPr/>
      <dgm:t>
        <a:bodyPr/>
        <a:lstStyle/>
        <a:p>
          <a:endParaRPr lang="en-US"/>
        </a:p>
      </dgm:t>
    </dgm:pt>
    <dgm:pt modelId="{A97D128F-1257-46E0-AB96-2FC8CA6A8AD3}">
      <dgm:prSet/>
      <dgm:spPr/>
      <dgm:t>
        <a:bodyPr/>
        <a:lstStyle/>
        <a:p>
          <a:r>
            <a:rPr lang="en-US"/>
            <a:t>Per le informazioni sui gp passati e sull’analisi dei dati</a:t>
          </a:r>
        </a:p>
      </dgm:t>
    </dgm:pt>
    <dgm:pt modelId="{31ACC848-E48E-405E-AC5B-D285F50DE165}" type="parTrans" cxnId="{49C7533F-209C-4E73-91FF-82F54EB1B901}">
      <dgm:prSet/>
      <dgm:spPr/>
      <dgm:t>
        <a:bodyPr/>
        <a:lstStyle/>
        <a:p>
          <a:endParaRPr lang="en-US"/>
        </a:p>
      </dgm:t>
    </dgm:pt>
    <dgm:pt modelId="{0E761767-4F8F-41C4-91C6-F72858FE1C45}" type="sibTrans" cxnId="{49C7533F-209C-4E73-91FF-82F54EB1B901}">
      <dgm:prSet/>
      <dgm:spPr/>
      <dgm:t>
        <a:bodyPr/>
        <a:lstStyle/>
        <a:p>
          <a:endParaRPr lang="en-US"/>
        </a:p>
      </dgm:t>
    </dgm:pt>
    <dgm:pt modelId="{FE107729-C068-4397-9C62-83A629AE9FF8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2"/>
            </a:rPr>
            <a:t>MotorBox</a:t>
          </a:r>
          <a:endParaRPr lang="en-US" sz="2000" dirty="0"/>
        </a:p>
      </dgm:t>
    </dgm:pt>
    <dgm:pt modelId="{522C6D48-CE2D-4C8C-99D0-F7310D1193B6}" type="parTrans" cxnId="{D00AA856-2C9C-4A65-9B82-8313F837FD83}">
      <dgm:prSet/>
      <dgm:spPr/>
      <dgm:t>
        <a:bodyPr/>
        <a:lstStyle/>
        <a:p>
          <a:endParaRPr lang="en-US"/>
        </a:p>
      </dgm:t>
    </dgm:pt>
    <dgm:pt modelId="{D262CDA6-01A1-4FAC-984E-D3C6F5848866}" type="sibTrans" cxnId="{D00AA856-2C9C-4A65-9B82-8313F837FD83}">
      <dgm:prSet/>
      <dgm:spPr/>
      <dgm:t>
        <a:bodyPr/>
        <a:lstStyle/>
        <a:p>
          <a:endParaRPr lang="en-US"/>
        </a:p>
      </dgm:t>
    </dgm:pt>
    <dgm:pt modelId="{66C2786E-E282-4E31-9A2D-8D444336BB1A}">
      <dgm:prSet custT="1"/>
      <dgm:spPr/>
      <dgm:t>
        <a:bodyPr/>
        <a:lstStyle/>
        <a:p>
          <a:r>
            <a:rPr lang="en-US" sz="2000" dirty="0">
              <a:hlinkClick xmlns:r="http://schemas.openxmlformats.org/officeDocument/2006/relationships" r:id="rId3"/>
            </a:rPr>
            <a:t>PaddockNews24</a:t>
          </a:r>
          <a:r>
            <a:rPr lang="en-US" sz="2000" dirty="0"/>
            <a:t> e </a:t>
          </a:r>
          <a:r>
            <a:rPr lang="en-US" sz="2000" dirty="0" err="1">
              <a:hlinkClick xmlns:r="http://schemas.openxmlformats.org/officeDocument/2006/relationships" r:id="rId4"/>
            </a:rPr>
            <a:t>FormulaPassion</a:t>
          </a:r>
          <a:endParaRPr lang="en-US" sz="2000" dirty="0"/>
        </a:p>
      </dgm:t>
    </dgm:pt>
    <dgm:pt modelId="{51F9C9D0-F299-43B4-AD78-D417216F63C5}" type="parTrans" cxnId="{1F80F1EC-D0DA-483B-9C55-81ABD5C6175E}">
      <dgm:prSet/>
      <dgm:spPr/>
      <dgm:t>
        <a:bodyPr/>
        <a:lstStyle/>
        <a:p>
          <a:endParaRPr lang="en-US"/>
        </a:p>
      </dgm:t>
    </dgm:pt>
    <dgm:pt modelId="{133680A2-11CA-49B2-BE54-371C56A24AC4}" type="sibTrans" cxnId="{1F80F1EC-D0DA-483B-9C55-81ABD5C6175E}">
      <dgm:prSet/>
      <dgm:spPr/>
      <dgm:t>
        <a:bodyPr/>
        <a:lstStyle/>
        <a:p>
          <a:endParaRPr lang="en-US"/>
        </a:p>
      </dgm:t>
    </dgm:pt>
    <dgm:pt modelId="{842F955B-FA6D-4DF7-A5CD-D9330911CA3B}">
      <dgm:prSet/>
      <dgm:spPr/>
      <dgm:t>
        <a:bodyPr/>
        <a:lstStyle/>
        <a:p>
          <a:r>
            <a:rPr lang="en-US"/>
            <a:t>Per le informazioni sul meteo e sui risultati</a:t>
          </a:r>
        </a:p>
      </dgm:t>
    </dgm:pt>
    <dgm:pt modelId="{6B42D897-BDB5-43E6-A145-3235F210EE0D}" type="parTrans" cxnId="{F46CA84A-C55D-4EC7-9229-7FE61AFB4C3D}">
      <dgm:prSet/>
      <dgm:spPr/>
      <dgm:t>
        <a:bodyPr/>
        <a:lstStyle/>
        <a:p>
          <a:endParaRPr lang="en-US"/>
        </a:p>
      </dgm:t>
    </dgm:pt>
    <dgm:pt modelId="{C3472BDB-B9BD-4C30-808D-9AA34F985435}" type="sibTrans" cxnId="{F46CA84A-C55D-4EC7-9229-7FE61AFB4C3D}">
      <dgm:prSet/>
      <dgm:spPr/>
      <dgm:t>
        <a:bodyPr/>
        <a:lstStyle/>
        <a:p>
          <a:endParaRPr lang="en-US"/>
        </a:p>
      </dgm:t>
    </dgm:pt>
    <dgm:pt modelId="{46CCBC92-3512-426B-8FC7-C7393D9A02B9}">
      <dgm:prSet custT="1"/>
      <dgm:spPr/>
      <dgm:t>
        <a:bodyPr/>
        <a:lstStyle/>
        <a:p>
          <a:r>
            <a:rPr lang="en-US" sz="2000" dirty="0" err="1">
              <a:hlinkClick xmlns:r="http://schemas.openxmlformats.org/officeDocument/2006/relationships" r:id="rId5"/>
            </a:rPr>
            <a:t>GPKingdom</a:t>
          </a:r>
          <a:endParaRPr lang="en-US" sz="2000" dirty="0"/>
        </a:p>
      </dgm:t>
    </dgm:pt>
    <dgm:pt modelId="{5852DA78-369F-46DE-939A-FFFFB0E5CD87}" type="parTrans" cxnId="{404523BD-90B9-45A4-8954-398840596BD0}">
      <dgm:prSet/>
      <dgm:spPr/>
      <dgm:t>
        <a:bodyPr/>
        <a:lstStyle/>
        <a:p>
          <a:endParaRPr lang="en-US"/>
        </a:p>
      </dgm:t>
    </dgm:pt>
    <dgm:pt modelId="{8A7272EE-F156-4DB6-8E33-A86B25978AEB}" type="sibTrans" cxnId="{404523BD-90B9-45A4-8954-398840596BD0}">
      <dgm:prSet/>
      <dgm:spPr/>
      <dgm:t>
        <a:bodyPr/>
        <a:lstStyle/>
        <a:p>
          <a:endParaRPr lang="en-US"/>
        </a:p>
      </dgm:t>
    </dgm:pt>
    <dgm:pt modelId="{D069FE3A-4CB1-4D27-8249-9F529F6E5708}">
      <dgm:prSet/>
      <dgm:spPr/>
      <dgm:t>
        <a:bodyPr/>
        <a:lstStyle/>
        <a:p>
          <a:r>
            <a:rPr lang="en-US"/>
            <a:t>Per i dataset e le telemetrie</a:t>
          </a:r>
        </a:p>
      </dgm:t>
    </dgm:pt>
    <dgm:pt modelId="{E5E10B09-39D8-4D71-84FA-C7C69CAD9164}" type="parTrans" cxnId="{34087D6A-9EF4-465E-B727-5A7758B938AD}">
      <dgm:prSet/>
      <dgm:spPr/>
      <dgm:t>
        <a:bodyPr/>
        <a:lstStyle/>
        <a:p>
          <a:endParaRPr lang="en-US"/>
        </a:p>
      </dgm:t>
    </dgm:pt>
    <dgm:pt modelId="{7028D38C-C70A-432B-AF68-23B93587227D}" type="sibTrans" cxnId="{34087D6A-9EF4-465E-B727-5A7758B938AD}">
      <dgm:prSet/>
      <dgm:spPr/>
      <dgm:t>
        <a:bodyPr/>
        <a:lstStyle/>
        <a:p>
          <a:endParaRPr lang="en-US"/>
        </a:p>
      </dgm:t>
    </dgm:pt>
    <dgm:pt modelId="{A5712B9E-5169-490A-9807-9954F50E95ED}">
      <dgm:prSet custT="1"/>
      <dgm:spPr/>
      <dgm:t>
        <a:bodyPr/>
        <a:lstStyle/>
        <a:p>
          <a:r>
            <a:rPr lang="it-IT" sz="2000" dirty="0" err="1">
              <a:hlinkClick xmlns:r="http://schemas.openxmlformats.org/officeDocument/2006/relationships" r:id="rId6"/>
            </a:rPr>
            <a:t>Ergast</a:t>
          </a:r>
          <a:endParaRPr lang="en-US" sz="2000" dirty="0"/>
        </a:p>
      </dgm:t>
    </dgm:pt>
    <dgm:pt modelId="{A1E90F99-FCFE-463D-AFDF-749F2BC134D5}" type="parTrans" cxnId="{CE9C8D55-8695-46CF-97DC-FF6CB2AC2735}">
      <dgm:prSet/>
      <dgm:spPr/>
      <dgm:t>
        <a:bodyPr/>
        <a:lstStyle/>
        <a:p>
          <a:endParaRPr lang="en-US"/>
        </a:p>
      </dgm:t>
    </dgm:pt>
    <dgm:pt modelId="{3CBF0B97-31AB-425F-9D50-A36CABDAA4D7}" type="sibTrans" cxnId="{CE9C8D55-8695-46CF-97DC-FF6CB2AC2735}">
      <dgm:prSet/>
      <dgm:spPr/>
      <dgm:t>
        <a:bodyPr/>
        <a:lstStyle/>
        <a:p>
          <a:endParaRPr lang="en-US"/>
        </a:p>
      </dgm:t>
    </dgm:pt>
    <dgm:pt modelId="{3F73A50F-6581-44AF-97CA-AB1B9DD1F693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7"/>
            </a:rPr>
            <a:t>Fastf1_core</a:t>
          </a:r>
          <a:endParaRPr lang="en-US" sz="2000" dirty="0"/>
        </a:p>
      </dgm:t>
    </dgm:pt>
    <dgm:pt modelId="{24F3F0A3-D0C4-4802-A6FE-28461B164796}" type="parTrans" cxnId="{8EE5C46A-171D-4E85-8132-664526705788}">
      <dgm:prSet/>
      <dgm:spPr/>
      <dgm:t>
        <a:bodyPr/>
        <a:lstStyle/>
        <a:p>
          <a:endParaRPr lang="en-US"/>
        </a:p>
      </dgm:t>
    </dgm:pt>
    <dgm:pt modelId="{07119A2A-A5DF-494F-8115-6C5E8D20DCC4}" type="sibTrans" cxnId="{8EE5C46A-171D-4E85-8132-664526705788}">
      <dgm:prSet/>
      <dgm:spPr/>
      <dgm:t>
        <a:bodyPr/>
        <a:lstStyle/>
        <a:p>
          <a:endParaRPr lang="en-US"/>
        </a:p>
      </dgm:t>
    </dgm:pt>
    <dgm:pt modelId="{B7CD52A6-B1B1-4FAE-AED1-DC872A501C0F}">
      <dgm:prSet/>
      <dgm:spPr/>
      <dgm:t>
        <a:bodyPr/>
        <a:lstStyle/>
        <a:p>
          <a:r>
            <a:rPr lang="it-IT"/>
            <a:t>Per le immagini</a:t>
          </a:r>
          <a:endParaRPr lang="en-US"/>
        </a:p>
      </dgm:t>
    </dgm:pt>
    <dgm:pt modelId="{A93D8D74-E9EB-454D-A0DD-471427DE1F41}" type="parTrans" cxnId="{7EFDB7AE-67F1-47AB-867E-58D057048AE8}">
      <dgm:prSet/>
      <dgm:spPr/>
      <dgm:t>
        <a:bodyPr/>
        <a:lstStyle/>
        <a:p>
          <a:endParaRPr lang="en-US"/>
        </a:p>
      </dgm:t>
    </dgm:pt>
    <dgm:pt modelId="{2EB426C5-F76D-4C1C-8861-C5C9E1C57E21}" type="sibTrans" cxnId="{7EFDB7AE-67F1-47AB-867E-58D057048AE8}">
      <dgm:prSet/>
      <dgm:spPr/>
      <dgm:t>
        <a:bodyPr/>
        <a:lstStyle/>
        <a:p>
          <a:endParaRPr lang="en-US"/>
        </a:p>
      </dgm:t>
    </dgm:pt>
    <dgm:pt modelId="{3901DD7D-257D-40C4-A20F-C28E743B97FF}">
      <dgm:prSet custT="1"/>
      <dgm:spPr/>
      <dgm:t>
        <a:bodyPr/>
        <a:lstStyle/>
        <a:p>
          <a:r>
            <a:rPr lang="it-IT" sz="2000" dirty="0"/>
            <a:t>Google Immagini</a:t>
          </a:r>
          <a:endParaRPr lang="en-US" sz="2000" dirty="0"/>
        </a:p>
      </dgm:t>
    </dgm:pt>
    <dgm:pt modelId="{340B6A8E-A1DC-41BC-8260-60AC5D4D0E87}" type="parTrans" cxnId="{B40AC28C-1B42-4634-8BE8-7733AB162FC3}">
      <dgm:prSet/>
      <dgm:spPr/>
      <dgm:t>
        <a:bodyPr/>
        <a:lstStyle/>
        <a:p>
          <a:endParaRPr lang="en-US"/>
        </a:p>
      </dgm:t>
    </dgm:pt>
    <dgm:pt modelId="{1FC95985-F518-4B74-93F2-BDE4E6638E23}" type="sibTrans" cxnId="{B40AC28C-1B42-4634-8BE8-7733AB162FC3}">
      <dgm:prSet/>
      <dgm:spPr/>
      <dgm:t>
        <a:bodyPr/>
        <a:lstStyle/>
        <a:p>
          <a:endParaRPr lang="en-US"/>
        </a:p>
      </dgm:t>
    </dgm:pt>
    <dgm:pt modelId="{97D0205C-875F-4256-AFA3-92024F170DD8}">
      <dgm:prSet/>
      <dgm:spPr/>
      <dgm:t>
        <a:bodyPr/>
        <a:lstStyle/>
        <a:p>
          <a:r>
            <a:rPr lang="it-IT"/>
            <a:t>Per la vignette sulla formula 1</a:t>
          </a:r>
          <a:endParaRPr lang="en-US"/>
        </a:p>
      </dgm:t>
    </dgm:pt>
    <dgm:pt modelId="{061E523E-858A-45EB-B9E3-5B9F5B04385B}" type="parTrans" cxnId="{5C298A52-DAE8-41F1-96A4-F5AA866A5420}">
      <dgm:prSet/>
      <dgm:spPr/>
      <dgm:t>
        <a:bodyPr/>
        <a:lstStyle/>
        <a:p>
          <a:endParaRPr lang="en-US"/>
        </a:p>
      </dgm:t>
    </dgm:pt>
    <dgm:pt modelId="{DBDA7106-DB12-4400-B6FA-D50F38AE49CD}" type="sibTrans" cxnId="{5C298A52-DAE8-41F1-96A4-F5AA866A5420}">
      <dgm:prSet/>
      <dgm:spPr/>
      <dgm:t>
        <a:bodyPr/>
        <a:lstStyle/>
        <a:p>
          <a:endParaRPr lang="en-US"/>
        </a:p>
      </dgm:t>
    </dgm:pt>
    <dgm:pt modelId="{FE2524CD-4BDE-4BAF-80AD-51BCB2F17FF1}">
      <dgm:prSet custT="1"/>
      <dgm:spPr/>
      <dgm:t>
        <a:bodyPr/>
        <a:lstStyle/>
        <a:p>
          <a:r>
            <a:rPr lang="it-IT" sz="2000" dirty="0">
              <a:hlinkClick xmlns:r="http://schemas.openxmlformats.org/officeDocument/2006/relationships" r:id="rId8"/>
            </a:rPr>
            <a:t>@sogni_lucidi_comics</a:t>
          </a:r>
          <a:endParaRPr lang="en-US" sz="2000" dirty="0"/>
        </a:p>
      </dgm:t>
    </dgm:pt>
    <dgm:pt modelId="{FF29FC90-D2BC-458F-8319-3DEA3F8D83AA}" type="parTrans" cxnId="{C25FBB92-D80A-4FD9-AE3C-B7385A73EB89}">
      <dgm:prSet/>
      <dgm:spPr/>
      <dgm:t>
        <a:bodyPr/>
        <a:lstStyle/>
        <a:p>
          <a:endParaRPr lang="en-US"/>
        </a:p>
      </dgm:t>
    </dgm:pt>
    <dgm:pt modelId="{9245DFE5-62AB-4D4B-8500-88BE09194D26}" type="sibTrans" cxnId="{C25FBB92-D80A-4FD9-AE3C-B7385A73EB89}">
      <dgm:prSet/>
      <dgm:spPr/>
      <dgm:t>
        <a:bodyPr/>
        <a:lstStyle/>
        <a:p>
          <a:endParaRPr lang="en-US"/>
        </a:p>
      </dgm:t>
    </dgm:pt>
    <dgm:pt modelId="{F03EEC0A-A4D0-4C23-8393-76924B5C723F}" type="pres">
      <dgm:prSet presAssocID="{CAA0FF42-90BE-466A-B57D-42F5499A8ED7}" presName="Name0" presStyleCnt="0">
        <dgm:presLayoutVars>
          <dgm:dir/>
          <dgm:animLvl val="lvl"/>
          <dgm:resizeHandles val="exact"/>
        </dgm:presLayoutVars>
      </dgm:prSet>
      <dgm:spPr/>
    </dgm:pt>
    <dgm:pt modelId="{2FFED6D0-446C-45BF-A008-78BD2397C178}" type="pres">
      <dgm:prSet presAssocID="{23D50C4B-357B-48BA-B9C7-CE442D1E8917}" presName="linNode" presStyleCnt="0"/>
      <dgm:spPr/>
    </dgm:pt>
    <dgm:pt modelId="{733C4167-60E0-4AAE-A8AC-7C4FCA6CF238}" type="pres">
      <dgm:prSet presAssocID="{23D50C4B-357B-48BA-B9C7-CE442D1E891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FD91658-9CAD-4AF7-AA26-DDC002F78FD6}" type="pres">
      <dgm:prSet presAssocID="{08B9ED8A-383A-42D3-BAF6-CCCA044BB963}" presName="sp" presStyleCnt="0"/>
      <dgm:spPr/>
    </dgm:pt>
    <dgm:pt modelId="{28CB85D6-097F-4CBA-8B37-ACBBA98D03C6}" type="pres">
      <dgm:prSet presAssocID="{A97D128F-1257-46E0-AB96-2FC8CA6A8AD3}" presName="linNode" presStyleCnt="0"/>
      <dgm:spPr/>
    </dgm:pt>
    <dgm:pt modelId="{BE6184E0-39CA-44E7-862D-CF85BD224181}" type="pres">
      <dgm:prSet presAssocID="{A97D128F-1257-46E0-AB96-2FC8CA6A8AD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B6480A5-B2EA-400C-B4D1-5DAE338FADF0}" type="pres">
      <dgm:prSet presAssocID="{A97D128F-1257-46E0-AB96-2FC8CA6A8AD3}" presName="descendantText" presStyleLbl="alignAccFollowNode1" presStyleIdx="0" presStyleCnt="5">
        <dgm:presLayoutVars>
          <dgm:bulletEnabled val="1"/>
        </dgm:presLayoutVars>
      </dgm:prSet>
      <dgm:spPr/>
    </dgm:pt>
    <dgm:pt modelId="{CC3DEAA6-1000-4AA7-9A68-1E952A0AF2F4}" type="pres">
      <dgm:prSet presAssocID="{0E761767-4F8F-41C4-91C6-F72858FE1C45}" presName="sp" presStyleCnt="0"/>
      <dgm:spPr/>
    </dgm:pt>
    <dgm:pt modelId="{63027C31-A35A-4C0D-8448-0740A626E6A3}" type="pres">
      <dgm:prSet presAssocID="{842F955B-FA6D-4DF7-A5CD-D9330911CA3B}" presName="linNode" presStyleCnt="0"/>
      <dgm:spPr/>
    </dgm:pt>
    <dgm:pt modelId="{2262F596-E631-4F36-887E-FD64926557CC}" type="pres">
      <dgm:prSet presAssocID="{842F955B-FA6D-4DF7-A5CD-D9330911CA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192A52D-D4BC-41D3-9EEF-ABE1C58684FE}" type="pres">
      <dgm:prSet presAssocID="{842F955B-FA6D-4DF7-A5CD-D9330911CA3B}" presName="descendantText" presStyleLbl="alignAccFollowNode1" presStyleIdx="1" presStyleCnt="5">
        <dgm:presLayoutVars>
          <dgm:bulletEnabled val="1"/>
        </dgm:presLayoutVars>
      </dgm:prSet>
      <dgm:spPr/>
    </dgm:pt>
    <dgm:pt modelId="{CD76488D-968F-4F31-9EC3-DAF3B534D51C}" type="pres">
      <dgm:prSet presAssocID="{C3472BDB-B9BD-4C30-808D-9AA34F985435}" presName="sp" presStyleCnt="0"/>
      <dgm:spPr/>
    </dgm:pt>
    <dgm:pt modelId="{F0D1025B-711C-4CF7-BA37-C074FC0CEE90}" type="pres">
      <dgm:prSet presAssocID="{D069FE3A-4CB1-4D27-8249-9F529F6E5708}" presName="linNode" presStyleCnt="0"/>
      <dgm:spPr/>
    </dgm:pt>
    <dgm:pt modelId="{2069CCCF-15EF-41AC-ABD8-F58F1E67602A}" type="pres">
      <dgm:prSet presAssocID="{D069FE3A-4CB1-4D27-8249-9F529F6E570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070BC03-87BF-4F9A-9AFA-0BEDA9C264C4}" type="pres">
      <dgm:prSet presAssocID="{D069FE3A-4CB1-4D27-8249-9F529F6E5708}" presName="descendantText" presStyleLbl="alignAccFollowNode1" presStyleIdx="2" presStyleCnt="5">
        <dgm:presLayoutVars>
          <dgm:bulletEnabled val="1"/>
        </dgm:presLayoutVars>
      </dgm:prSet>
      <dgm:spPr/>
    </dgm:pt>
    <dgm:pt modelId="{AC5628EA-ECBB-466C-913A-6EA8FBD8D10A}" type="pres">
      <dgm:prSet presAssocID="{7028D38C-C70A-432B-AF68-23B93587227D}" presName="sp" presStyleCnt="0"/>
      <dgm:spPr/>
    </dgm:pt>
    <dgm:pt modelId="{C51D4711-4FFD-402E-BC9A-785C36F03CA7}" type="pres">
      <dgm:prSet presAssocID="{B7CD52A6-B1B1-4FAE-AED1-DC872A501C0F}" presName="linNode" presStyleCnt="0"/>
      <dgm:spPr/>
    </dgm:pt>
    <dgm:pt modelId="{8465DBF1-2E3B-4EAD-857F-41FE6D78946E}" type="pres">
      <dgm:prSet presAssocID="{B7CD52A6-B1B1-4FAE-AED1-DC872A501C0F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2EEBFD1-C997-44C3-B55E-C81F036C3787}" type="pres">
      <dgm:prSet presAssocID="{B7CD52A6-B1B1-4FAE-AED1-DC872A501C0F}" presName="descendantText" presStyleLbl="alignAccFollowNode1" presStyleIdx="3" presStyleCnt="5">
        <dgm:presLayoutVars>
          <dgm:bulletEnabled val="1"/>
        </dgm:presLayoutVars>
      </dgm:prSet>
      <dgm:spPr/>
    </dgm:pt>
    <dgm:pt modelId="{3F8E9B9C-9811-452A-A123-9FFBF1351B7E}" type="pres">
      <dgm:prSet presAssocID="{2EB426C5-F76D-4C1C-8861-C5C9E1C57E21}" presName="sp" presStyleCnt="0"/>
      <dgm:spPr/>
    </dgm:pt>
    <dgm:pt modelId="{C5AED085-398F-47B3-8E04-D7943610F9D0}" type="pres">
      <dgm:prSet presAssocID="{97D0205C-875F-4256-AFA3-92024F170DD8}" presName="linNode" presStyleCnt="0"/>
      <dgm:spPr/>
    </dgm:pt>
    <dgm:pt modelId="{C15887CE-CE5B-4BF2-BA72-C8E41F9877F2}" type="pres">
      <dgm:prSet presAssocID="{97D0205C-875F-4256-AFA3-92024F170DD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B80E757E-0EB7-4B34-BA22-600CC648AD31}" type="pres">
      <dgm:prSet presAssocID="{97D0205C-875F-4256-AFA3-92024F170DD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93FD610-28DE-4820-81B4-6A4C5E48EE8C}" type="presOf" srcId="{FE2524CD-4BDE-4BAF-80AD-51BCB2F17FF1}" destId="{B80E757E-0EB7-4B34-BA22-600CC648AD31}" srcOrd="0" destOrd="0" presId="urn:microsoft.com/office/officeart/2005/8/layout/vList5"/>
    <dgm:cxn modelId="{E8640111-C73A-4CBF-AAB3-DAAA06949781}" type="presOf" srcId="{FE107729-C068-4397-9C62-83A629AE9FF8}" destId="{EB6480A5-B2EA-400C-B4D1-5DAE338FADF0}" srcOrd="0" destOrd="0" presId="urn:microsoft.com/office/officeart/2005/8/layout/vList5"/>
    <dgm:cxn modelId="{A980F523-C129-4C20-ADB4-201241AC484B}" type="presOf" srcId="{46CCBC92-3512-426B-8FC7-C7393D9A02B9}" destId="{3192A52D-D4BC-41D3-9EEF-ABE1C58684FE}" srcOrd="0" destOrd="0" presId="urn:microsoft.com/office/officeart/2005/8/layout/vList5"/>
    <dgm:cxn modelId="{91A12425-71BF-419D-B664-56025A563646}" type="presOf" srcId="{CAA0FF42-90BE-466A-B57D-42F5499A8ED7}" destId="{F03EEC0A-A4D0-4C23-8393-76924B5C723F}" srcOrd="0" destOrd="0" presId="urn:microsoft.com/office/officeart/2005/8/layout/vList5"/>
    <dgm:cxn modelId="{49C7533F-209C-4E73-91FF-82F54EB1B901}" srcId="{CAA0FF42-90BE-466A-B57D-42F5499A8ED7}" destId="{A97D128F-1257-46E0-AB96-2FC8CA6A8AD3}" srcOrd="1" destOrd="0" parTransId="{31ACC848-E48E-405E-AC5B-D285F50DE165}" sibTransId="{0E761767-4F8F-41C4-91C6-F72858FE1C45}"/>
    <dgm:cxn modelId="{AEA9A368-A0AA-45F4-89D2-62E6D3B7F9D1}" srcId="{CAA0FF42-90BE-466A-B57D-42F5499A8ED7}" destId="{23D50C4B-357B-48BA-B9C7-CE442D1E8917}" srcOrd="0" destOrd="0" parTransId="{CB160660-41C3-4F8C-BE82-057E453E8221}" sibTransId="{08B9ED8A-383A-42D3-BAF6-CCCA044BB963}"/>
    <dgm:cxn modelId="{34087D6A-9EF4-465E-B727-5A7758B938AD}" srcId="{CAA0FF42-90BE-466A-B57D-42F5499A8ED7}" destId="{D069FE3A-4CB1-4D27-8249-9F529F6E5708}" srcOrd="3" destOrd="0" parTransId="{E5E10B09-39D8-4D71-84FA-C7C69CAD9164}" sibTransId="{7028D38C-C70A-432B-AF68-23B93587227D}"/>
    <dgm:cxn modelId="{F46CA84A-C55D-4EC7-9229-7FE61AFB4C3D}" srcId="{CAA0FF42-90BE-466A-B57D-42F5499A8ED7}" destId="{842F955B-FA6D-4DF7-A5CD-D9330911CA3B}" srcOrd="2" destOrd="0" parTransId="{6B42D897-BDB5-43E6-A145-3235F210EE0D}" sibTransId="{C3472BDB-B9BD-4C30-808D-9AA34F985435}"/>
    <dgm:cxn modelId="{8EE5C46A-171D-4E85-8132-664526705788}" srcId="{D069FE3A-4CB1-4D27-8249-9F529F6E5708}" destId="{3F73A50F-6581-44AF-97CA-AB1B9DD1F693}" srcOrd="1" destOrd="0" parTransId="{24F3F0A3-D0C4-4802-A6FE-28461B164796}" sibTransId="{07119A2A-A5DF-494F-8115-6C5E8D20DCC4}"/>
    <dgm:cxn modelId="{06F5F74C-D882-4E18-8564-ECC846A37B93}" type="presOf" srcId="{D069FE3A-4CB1-4D27-8249-9F529F6E5708}" destId="{2069CCCF-15EF-41AC-ABD8-F58F1E67602A}" srcOrd="0" destOrd="0" presId="urn:microsoft.com/office/officeart/2005/8/layout/vList5"/>
    <dgm:cxn modelId="{7336206F-C3FE-4C36-99D3-6D2EFC08C835}" type="presOf" srcId="{A5712B9E-5169-490A-9807-9954F50E95ED}" destId="{5070BC03-87BF-4F9A-9AFA-0BEDA9C264C4}" srcOrd="0" destOrd="0" presId="urn:microsoft.com/office/officeart/2005/8/layout/vList5"/>
    <dgm:cxn modelId="{5C298A52-DAE8-41F1-96A4-F5AA866A5420}" srcId="{CAA0FF42-90BE-466A-B57D-42F5499A8ED7}" destId="{97D0205C-875F-4256-AFA3-92024F170DD8}" srcOrd="5" destOrd="0" parTransId="{061E523E-858A-45EB-B9E3-5B9F5B04385B}" sibTransId="{DBDA7106-DB12-4400-B6FA-D50F38AE49CD}"/>
    <dgm:cxn modelId="{45236575-FE72-4750-B2CE-9EF7BBE43E84}" type="presOf" srcId="{842F955B-FA6D-4DF7-A5CD-D9330911CA3B}" destId="{2262F596-E631-4F36-887E-FD64926557CC}" srcOrd="0" destOrd="0" presId="urn:microsoft.com/office/officeart/2005/8/layout/vList5"/>
    <dgm:cxn modelId="{CE9C8D55-8695-46CF-97DC-FF6CB2AC2735}" srcId="{D069FE3A-4CB1-4D27-8249-9F529F6E5708}" destId="{A5712B9E-5169-490A-9807-9954F50E95ED}" srcOrd="0" destOrd="0" parTransId="{A1E90F99-FCFE-463D-AFDF-749F2BC134D5}" sibTransId="{3CBF0B97-31AB-425F-9D50-A36CABDAA4D7}"/>
    <dgm:cxn modelId="{D00AA856-2C9C-4A65-9B82-8313F837FD83}" srcId="{A97D128F-1257-46E0-AB96-2FC8CA6A8AD3}" destId="{FE107729-C068-4397-9C62-83A629AE9FF8}" srcOrd="0" destOrd="0" parTransId="{522C6D48-CE2D-4C8C-99D0-F7310D1193B6}" sibTransId="{D262CDA6-01A1-4FAC-984E-D3C6F5848866}"/>
    <dgm:cxn modelId="{BA780278-A217-4304-A7E7-9131E34871B7}" type="presOf" srcId="{23D50C4B-357B-48BA-B9C7-CE442D1E8917}" destId="{733C4167-60E0-4AAE-A8AC-7C4FCA6CF238}" srcOrd="0" destOrd="0" presId="urn:microsoft.com/office/officeart/2005/8/layout/vList5"/>
    <dgm:cxn modelId="{D827E278-8F97-4D7B-9AAE-317B61BC0F37}" type="presOf" srcId="{97D0205C-875F-4256-AFA3-92024F170DD8}" destId="{C15887CE-CE5B-4BF2-BA72-C8E41F9877F2}" srcOrd="0" destOrd="0" presId="urn:microsoft.com/office/officeart/2005/8/layout/vList5"/>
    <dgm:cxn modelId="{88CF107D-9EAB-45D1-A912-17517C767865}" type="presOf" srcId="{3F73A50F-6581-44AF-97CA-AB1B9DD1F693}" destId="{5070BC03-87BF-4F9A-9AFA-0BEDA9C264C4}" srcOrd="0" destOrd="1" presId="urn:microsoft.com/office/officeart/2005/8/layout/vList5"/>
    <dgm:cxn modelId="{B40AC28C-1B42-4634-8BE8-7733AB162FC3}" srcId="{B7CD52A6-B1B1-4FAE-AED1-DC872A501C0F}" destId="{3901DD7D-257D-40C4-A20F-C28E743B97FF}" srcOrd="0" destOrd="0" parTransId="{340B6A8E-A1DC-41BC-8260-60AC5D4D0E87}" sibTransId="{1FC95985-F518-4B74-93F2-BDE4E6638E23}"/>
    <dgm:cxn modelId="{C25FBB92-D80A-4FD9-AE3C-B7385A73EB89}" srcId="{97D0205C-875F-4256-AFA3-92024F170DD8}" destId="{FE2524CD-4BDE-4BAF-80AD-51BCB2F17FF1}" srcOrd="0" destOrd="0" parTransId="{FF29FC90-D2BC-458F-8319-3DEA3F8D83AA}" sibTransId="{9245DFE5-62AB-4D4B-8500-88BE09194D26}"/>
    <dgm:cxn modelId="{FB3914A2-D25B-4F3E-AD4F-A613945F4C25}" type="presOf" srcId="{3901DD7D-257D-40C4-A20F-C28E743B97FF}" destId="{D2EEBFD1-C997-44C3-B55E-C81F036C3787}" srcOrd="0" destOrd="0" presId="urn:microsoft.com/office/officeart/2005/8/layout/vList5"/>
    <dgm:cxn modelId="{7EFDB7AE-67F1-47AB-867E-58D057048AE8}" srcId="{CAA0FF42-90BE-466A-B57D-42F5499A8ED7}" destId="{B7CD52A6-B1B1-4FAE-AED1-DC872A501C0F}" srcOrd="4" destOrd="0" parTransId="{A93D8D74-E9EB-454D-A0DD-471427DE1F41}" sibTransId="{2EB426C5-F76D-4C1C-8861-C5C9E1C57E21}"/>
    <dgm:cxn modelId="{404523BD-90B9-45A4-8954-398840596BD0}" srcId="{842F955B-FA6D-4DF7-A5CD-D9330911CA3B}" destId="{46CCBC92-3512-426B-8FC7-C7393D9A02B9}" srcOrd="0" destOrd="0" parTransId="{5852DA78-369F-46DE-939A-FFFFB0E5CD87}" sibTransId="{8A7272EE-F156-4DB6-8E33-A86B25978AEB}"/>
    <dgm:cxn modelId="{44BC26C4-6AC7-47FA-BF41-D983CE13524C}" type="presOf" srcId="{B7CD52A6-B1B1-4FAE-AED1-DC872A501C0F}" destId="{8465DBF1-2E3B-4EAD-857F-41FE6D78946E}" srcOrd="0" destOrd="0" presId="urn:microsoft.com/office/officeart/2005/8/layout/vList5"/>
    <dgm:cxn modelId="{37F293C7-D629-481F-96D1-9B5926413AC3}" type="presOf" srcId="{66C2786E-E282-4E31-9A2D-8D444336BB1A}" destId="{EB6480A5-B2EA-400C-B4D1-5DAE338FADF0}" srcOrd="0" destOrd="1" presId="urn:microsoft.com/office/officeart/2005/8/layout/vList5"/>
    <dgm:cxn modelId="{7EDD10D2-1885-44AF-871E-5A212F0BA882}" type="presOf" srcId="{A97D128F-1257-46E0-AB96-2FC8CA6A8AD3}" destId="{BE6184E0-39CA-44E7-862D-CF85BD224181}" srcOrd="0" destOrd="0" presId="urn:microsoft.com/office/officeart/2005/8/layout/vList5"/>
    <dgm:cxn modelId="{1F80F1EC-D0DA-483B-9C55-81ABD5C6175E}" srcId="{A97D128F-1257-46E0-AB96-2FC8CA6A8AD3}" destId="{66C2786E-E282-4E31-9A2D-8D444336BB1A}" srcOrd="1" destOrd="0" parTransId="{51F9C9D0-F299-43B4-AD78-D417216F63C5}" sibTransId="{133680A2-11CA-49B2-BE54-371C56A24AC4}"/>
    <dgm:cxn modelId="{89C7FAB4-FA03-486B-8ED6-002C5FA72E1E}" type="presParOf" srcId="{F03EEC0A-A4D0-4C23-8393-76924B5C723F}" destId="{2FFED6D0-446C-45BF-A008-78BD2397C178}" srcOrd="0" destOrd="0" presId="urn:microsoft.com/office/officeart/2005/8/layout/vList5"/>
    <dgm:cxn modelId="{F4A5873F-89F8-4B9C-8F53-C0EE1A04946A}" type="presParOf" srcId="{2FFED6D0-446C-45BF-A008-78BD2397C178}" destId="{733C4167-60E0-4AAE-A8AC-7C4FCA6CF238}" srcOrd="0" destOrd="0" presId="urn:microsoft.com/office/officeart/2005/8/layout/vList5"/>
    <dgm:cxn modelId="{55C6925A-5BE1-4373-98FC-C1280B624351}" type="presParOf" srcId="{F03EEC0A-A4D0-4C23-8393-76924B5C723F}" destId="{BFD91658-9CAD-4AF7-AA26-DDC002F78FD6}" srcOrd="1" destOrd="0" presId="urn:microsoft.com/office/officeart/2005/8/layout/vList5"/>
    <dgm:cxn modelId="{B3A30307-BE5F-4D4A-A6B6-D2F420B44309}" type="presParOf" srcId="{F03EEC0A-A4D0-4C23-8393-76924B5C723F}" destId="{28CB85D6-097F-4CBA-8B37-ACBBA98D03C6}" srcOrd="2" destOrd="0" presId="urn:microsoft.com/office/officeart/2005/8/layout/vList5"/>
    <dgm:cxn modelId="{14D83987-4975-47ED-AB5C-91DFD499EADA}" type="presParOf" srcId="{28CB85D6-097F-4CBA-8B37-ACBBA98D03C6}" destId="{BE6184E0-39CA-44E7-862D-CF85BD224181}" srcOrd="0" destOrd="0" presId="urn:microsoft.com/office/officeart/2005/8/layout/vList5"/>
    <dgm:cxn modelId="{99E0048F-93E2-409D-A9D5-FA9699DEA757}" type="presParOf" srcId="{28CB85D6-097F-4CBA-8B37-ACBBA98D03C6}" destId="{EB6480A5-B2EA-400C-B4D1-5DAE338FADF0}" srcOrd="1" destOrd="0" presId="urn:microsoft.com/office/officeart/2005/8/layout/vList5"/>
    <dgm:cxn modelId="{EC19FD92-44E0-45CB-A55B-5E3E7DAB4B25}" type="presParOf" srcId="{F03EEC0A-A4D0-4C23-8393-76924B5C723F}" destId="{CC3DEAA6-1000-4AA7-9A68-1E952A0AF2F4}" srcOrd="3" destOrd="0" presId="urn:microsoft.com/office/officeart/2005/8/layout/vList5"/>
    <dgm:cxn modelId="{A165B51C-07E0-459E-B7F0-5BBE6EDD4351}" type="presParOf" srcId="{F03EEC0A-A4D0-4C23-8393-76924B5C723F}" destId="{63027C31-A35A-4C0D-8448-0740A626E6A3}" srcOrd="4" destOrd="0" presId="urn:microsoft.com/office/officeart/2005/8/layout/vList5"/>
    <dgm:cxn modelId="{5A73C94A-0142-4772-B8B9-4F917ECC1CC5}" type="presParOf" srcId="{63027C31-A35A-4C0D-8448-0740A626E6A3}" destId="{2262F596-E631-4F36-887E-FD64926557CC}" srcOrd="0" destOrd="0" presId="urn:microsoft.com/office/officeart/2005/8/layout/vList5"/>
    <dgm:cxn modelId="{1EE16818-C2C1-4703-82DC-3DAD0F394C1B}" type="presParOf" srcId="{63027C31-A35A-4C0D-8448-0740A626E6A3}" destId="{3192A52D-D4BC-41D3-9EEF-ABE1C58684FE}" srcOrd="1" destOrd="0" presId="urn:microsoft.com/office/officeart/2005/8/layout/vList5"/>
    <dgm:cxn modelId="{BEEEF940-5067-4CF0-97EF-BA5A53ED9A6C}" type="presParOf" srcId="{F03EEC0A-A4D0-4C23-8393-76924B5C723F}" destId="{CD76488D-968F-4F31-9EC3-DAF3B534D51C}" srcOrd="5" destOrd="0" presId="urn:microsoft.com/office/officeart/2005/8/layout/vList5"/>
    <dgm:cxn modelId="{FDDD86B8-F369-4149-AF9D-3EC27C83C698}" type="presParOf" srcId="{F03EEC0A-A4D0-4C23-8393-76924B5C723F}" destId="{F0D1025B-711C-4CF7-BA37-C074FC0CEE90}" srcOrd="6" destOrd="0" presId="urn:microsoft.com/office/officeart/2005/8/layout/vList5"/>
    <dgm:cxn modelId="{AE127C2A-797C-4173-A17E-7C072D60C275}" type="presParOf" srcId="{F0D1025B-711C-4CF7-BA37-C074FC0CEE90}" destId="{2069CCCF-15EF-41AC-ABD8-F58F1E67602A}" srcOrd="0" destOrd="0" presId="urn:microsoft.com/office/officeart/2005/8/layout/vList5"/>
    <dgm:cxn modelId="{DC13AC06-DB29-4B61-9064-4DCFEA70E668}" type="presParOf" srcId="{F0D1025B-711C-4CF7-BA37-C074FC0CEE90}" destId="{5070BC03-87BF-4F9A-9AFA-0BEDA9C264C4}" srcOrd="1" destOrd="0" presId="urn:microsoft.com/office/officeart/2005/8/layout/vList5"/>
    <dgm:cxn modelId="{FBF2C0AD-B37C-4718-BBB5-3F02489F3B3E}" type="presParOf" srcId="{F03EEC0A-A4D0-4C23-8393-76924B5C723F}" destId="{AC5628EA-ECBB-466C-913A-6EA8FBD8D10A}" srcOrd="7" destOrd="0" presId="urn:microsoft.com/office/officeart/2005/8/layout/vList5"/>
    <dgm:cxn modelId="{47643C2B-A94F-4DA2-81E7-6E486589E2DE}" type="presParOf" srcId="{F03EEC0A-A4D0-4C23-8393-76924B5C723F}" destId="{C51D4711-4FFD-402E-BC9A-785C36F03CA7}" srcOrd="8" destOrd="0" presId="urn:microsoft.com/office/officeart/2005/8/layout/vList5"/>
    <dgm:cxn modelId="{796324CE-F743-4E5B-A57D-33A4A428B64E}" type="presParOf" srcId="{C51D4711-4FFD-402E-BC9A-785C36F03CA7}" destId="{8465DBF1-2E3B-4EAD-857F-41FE6D78946E}" srcOrd="0" destOrd="0" presId="urn:microsoft.com/office/officeart/2005/8/layout/vList5"/>
    <dgm:cxn modelId="{9A28A8CD-E370-4971-8229-9BA9322BA61A}" type="presParOf" srcId="{C51D4711-4FFD-402E-BC9A-785C36F03CA7}" destId="{D2EEBFD1-C997-44C3-B55E-C81F036C3787}" srcOrd="1" destOrd="0" presId="urn:microsoft.com/office/officeart/2005/8/layout/vList5"/>
    <dgm:cxn modelId="{AC3C0AEA-CFA0-442B-8A21-7E7B79352FBB}" type="presParOf" srcId="{F03EEC0A-A4D0-4C23-8393-76924B5C723F}" destId="{3F8E9B9C-9811-452A-A123-9FFBF1351B7E}" srcOrd="9" destOrd="0" presId="urn:microsoft.com/office/officeart/2005/8/layout/vList5"/>
    <dgm:cxn modelId="{70C32E96-0553-4B99-A4C8-BA794A511BFB}" type="presParOf" srcId="{F03EEC0A-A4D0-4C23-8393-76924B5C723F}" destId="{C5AED085-398F-47B3-8E04-D7943610F9D0}" srcOrd="10" destOrd="0" presId="urn:microsoft.com/office/officeart/2005/8/layout/vList5"/>
    <dgm:cxn modelId="{09F9052F-CF4E-4BA6-94CC-F5FF6A7F0854}" type="presParOf" srcId="{C5AED085-398F-47B3-8E04-D7943610F9D0}" destId="{C15887CE-CE5B-4BF2-BA72-C8E41F9877F2}" srcOrd="0" destOrd="0" presId="urn:microsoft.com/office/officeart/2005/8/layout/vList5"/>
    <dgm:cxn modelId="{74D8AC71-3F71-4CDF-83E3-A294518EE948}" type="presParOf" srcId="{C5AED085-398F-47B3-8E04-D7943610F9D0}" destId="{B80E757E-0EB7-4B34-BA22-600CC648AD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2A62E-FD7C-4BEA-AC4F-AD07190D01F7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Temperature più basse che migliorano l’efficienza del motore</a:t>
          </a:r>
          <a:endParaRPr lang="en-US" sz="2700" kern="1200" dirty="0"/>
        </a:p>
      </dsp:txBody>
      <dsp:txXfrm>
        <a:off x="3433446" y="70578"/>
        <a:ext cx="3648708" cy="1265378"/>
      </dsp:txXfrm>
    </dsp:sp>
    <dsp:sp modelId="{058842A1-D13D-45ED-A95C-A5D91C0715A5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Sviluppo delle macchine dall’anno precedente</a:t>
          </a:r>
          <a:endParaRPr lang="en-US" sz="2700" kern="1200"/>
        </a:p>
      </dsp:txBody>
      <dsp:txXfrm>
        <a:off x="3433446" y="1542979"/>
        <a:ext cx="3648708" cy="1265378"/>
      </dsp:txXfrm>
    </dsp:sp>
    <dsp:sp modelId="{7B8D12D2-BA4D-43EE-9537-CC18AC99C0B0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Nuovo asfalto nei punti chiave del circuito</a:t>
          </a:r>
          <a:endParaRPr lang="en-US" sz="2700" kern="1200"/>
        </a:p>
      </dsp:txBody>
      <dsp:txXfrm>
        <a:off x="3433446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4167-60E0-4AAE-A8AC-7C4FCA6CF238}">
      <dsp:nvSpPr>
        <dsp:cNvPr id="0" name=""/>
        <dsp:cNvSpPr/>
      </dsp:nvSpPr>
      <dsp:spPr>
        <a:xfrm>
          <a:off x="0" y="142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STORIOGRAFIA e RINGRAZIAMENTI:</a:t>
          </a:r>
        </a:p>
      </dsp:txBody>
      <dsp:txXfrm>
        <a:off x="40526" y="41951"/>
        <a:ext cx="4046549" cy="749122"/>
      </dsp:txXfrm>
    </dsp:sp>
    <dsp:sp modelId="{EB6480A5-B2EA-400C-B4D1-5DAE338FADF0}">
      <dsp:nvSpPr>
        <dsp:cNvPr id="0" name=""/>
        <dsp:cNvSpPr/>
      </dsp:nvSpPr>
      <dsp:spPr>
        <a:xfrm rot="5400000">
          <a:off x="7464510" y="-2380782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1"/>
            </a:rPr>
            <a:t>FormulaOneHistory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2"/>
            </a:rPr>
            <a:t>MotorBox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hlinkClick xmlns:r="http://schemas.openxmlformats.org/officeDocument/2006/relationships" r:id="rId3"/>
            </a:rPr>
            <a:t>PaddockNews24</a:t>
          </a:r>
          <a:r>
            <a:rPr lang="en-US" sz="2000" kern="1200" dirty="0"/>
            <a:t> e </a:t>
          </a:r>
          <a:r>
            <a:rPr lang="en-US" sz="2000" kern="1200" dirty="0" err="1">
              <a:hlinkClick xmlns:r="http://schemas.openxmlformats.org/officeDocument/2006/relationships" r:id="rId4"/>
            </a:rPr>
            <a:t>FormulaPassion</a:t>
          </a:r>
          <a:endParaRPr lang="en-US" sz="2000" kern="1200" dirty="0"/>
        </a:p>
      </dsp:txBody>
      <dsp:txXfrm rot="-5400000">
        <a:off x="4127601" y="988548"/>
        <a:ext cx="7305537" cy="599297"/>
      </dsp:txXfrm>
    </dsp:sp>
    <dsp:sp modelId="{BE6184E0-39CA-44E7-862D-CF85BD224181}">
      <dsp:nvSpPr>
        <dsp:cNvPr id="0" name=""/>
        <dsp:cNvSpPr/>
      </dsp:nvSpPr>
      <dsp:spPr>
        <a:xfrm>
          <a:off x="0" y="87310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sui gp passati e sull’analisi dei dati</a:t>
          </a:r>
        </a:p>
      </dsp:txBody>
      <dsp:txXfrm>
        <a:off x="40526" y="913635"/>
        <a:ext cx="4046549" cy="749122"/>
      </dsp:txXfrm>
    </dsp:sp>
    <dsp:sp modelId="{3192A52D-D4BC-41D3-9EEF-ABE1C58684FE}">
      <dsp:nvSpPr>
        <dsp:cNvPr id="0" name=""/>
        <dsp:cNvSpPr/>
      </dsp:nvSpPr>
      <dsp:spPr>
        <a:xfrm rot="5400000">
          <a:off x="7464510" y="-1509099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hlinkClick xmlns:r="http://schemas.openxmlformats.org/officeDocument/2006/relationships" r:id="rId5"/>
            </a:rPr>
            <a:t>GPKingdom</a:t>
          </a:r>
          <a:endParaRPr lang="en-US" sz="2000" kern="1200" dirty="0"/>
        </a:p>
      </dsp:txBody>
      <dsp:txXfrm rot="-5400000">
        <a:off x="4127601" y="1860231"/>
        <a:ext cx="7305537" cy="599297"/>
      </dsp:txXfrm>
    </dsp:sp>
    <dsp:sp modelId="{2262F596-E631-4F36-887E-FD64926557CC}">
      <dsp:nvSpPr>
        <dsp:cNvPr id="0" name=""/>
        <dsp:cNvSpPr/>
      </dsp:nvSpPr>
      <dsp:spPr>
        <a:xfrm>
          <a:off x="0" y="174479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le informazioni sul meteo e sui risultati</a:t>
          </a:r>
        </a:p>
      </dsp:txBody>
      <dsp:txXfrm>
        <a:off x="40526" y="1785318"/>
        <a:ext cx="4046549" cy="749122"/>
      </dsp:txXfrm>
    </dsp:sp>
    <dsp:sp modelId="{5070BC03-87BF-4F9A-9AFA-0BEDA9C264C4}">
      <dsp:nvSpPr>
        <dsp:cNvPr id="0" name=""/>
        <dsp:cNvSpPr/>
      </dsp:nvSpPr>
      <dsp:spPr>
        <a:xfrm rot="5400000">
          <a:off x="7464510" y="-637416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>
              <a:hlinkClick xmlns:r="http://schemas.openxmlformats.org/officeDocument/2006/relationships" r:id="rId6"/>
            </a:rPr>
            <a:t>Ergast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7"/>
            </a:rPr>
            <a:t>Fastf1_core</a:t>
          </a:r>
          <a:endParaRPr lang="en-US" sz="2000" kern="1200" dirty="0"/>
        </a:p>
      </dsp:txBody>
      <dsp:txXfrm rot="-5400000">
        <a:off x="4127601" y="2731914"/>
        <a:ext cx="7305537" cy="599297"/>
      </dsp:txXfrm>
    </dsp:sp>
    <dsp:sp modelId="{2069CCCF-15EF-41AC-ABD8-F58F1E67602A}">
      <dsp:nvSpPr>
        <dsp:cNvPr id="0" name=""/>
        <dsp:cNvSpPr/>
      </dsp:nvSpPr>
      <dsp:spPr>
        <a:xfrm>
          <a:off x="0" y="2616475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 i dataset e le telemetrie</a:t>
          </a:r>
        </a:p>
      </dsp:txBody>
      <dsp:txXfrm>
        <a:off x="40526" y="2657001"/>
        <a:ext cx="4046549" cy="749122"/>
      </dsp:txXfrm>
    </dsp:sp>
    <dsp:sp modelId="{D2EEBFD1-C997-44C3-B55E-C81F036C3787}">
      <dsp:nvSpPr>
        <dsp:cNvPr id="0" name=""/>
        <dsp:cNvSpPr/>
      </dsp:nvSpPr>
      <dsp:spPr>
        <a:xfrm rot="5400000">
          <a:off x="7464510" y="234267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Google Immagini</a:t>
          </a:r>
          <a:endParaRPr lang="en-US" sz="2000" kern="1200" dirty="0"/>
        </a:p>
      </dsp:txBody>
      <dsp:txXfrm rot="-5400000">
        <a:off x="4127601" y="3603598"/>
        <a:ext cx="7305537" cy="599297"/>
      </dsp:txXfrm>
    </dsp:sp>
    <dsp:sp modelId="{8465DBF1-2E3B-4EAD-857F-41FE6D78946E}">
      <dsp:nvSpPr>
        <dsp:cNvPr id="0" name=""/>
        <dsp:cNvSpPr/>
      </dsp:nvSpPr>
      <dsp:spPr>
        <a:xfrm>
          <a:off x="0" y="3488159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le immagini</a:t>
          </a:r>
          <a:endParaRPr lang="en-US" sz="2300" kern="1200"/>
        </a:p>
      </dsp:txBody>
      <dsp:txXfrm>
        <a:off x="40526" y="3528685"/>
        <a:ext cx="4046549" cy="749122"/>
      </dsp:txXfrm>
    </dsp:sp>
    <dsp:sp modelId="{B80E757E-0EB7-4B34-BA22-600CC648AD31}">
      <dsp:nvSpPr>
        <dsp:cNvPr id="0" name=""/>
        <dsp:cNvSpPr/>
      </dsp:nvSpPr>
      <dsp:spPr>
        <a:xfrm rot="5400000">
          <a:off x="7464510" y="1105950"/>
          <a:ext cx="664139" cy="73379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hlinkClick xmlns:r="http://schemas.openxmlformats.org/officeDocument/2006/relationships" r:id="rId8"/>
            </a:rPr>
            <a:t>@sogni_lucidi_comics</a:t>
          </a:r>
          <a:endParaRPr lang="en-US" sz="2000" kern="1200" dirty="0"/>
        </a:p>
      </dsp:txBody>
      <dsp:txXfrm rot="-5400000">
        <a:off x="4127601" y="4475281"/>
        <a:ext cx="7305537" cy="599297"/>
      </dsp:txXfrm>
    </dsp:sp>
    <dsp:sp modelId="{C15887CE-CE5B-4BF2-BA72-C8E41F9877F2}">
      <dsp:nvSpPr>
        <dsp:cNvPr id="0" name=""/>
        <dsp:cNvSpPr/>
      </dsp:nvSpPr>
      <dsp:spPr>
        <a:xfrm>
          <a:off x="0" y="4359842"/>
          <a:ext cx="4127601" cy="8301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 la vignette sulla formula 1</a:t>
          </a:r>
          <a:endParaRPr lang="en-US" sz="2300" kern="1200"/>
        </a:p>
      </dsp:txBody>
      <dsp:txXfrm>
        <a:off x="40526" y="4400368"/>
        <a:ext cx="4046549" cy="749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A0A4-22AC-45E2-876A-55EA3473275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9007-FC43-4028-9DA2-C48D8662D0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007-FC43-4028-9DA2-C48D8662D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2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5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rFuryy/progetto-Visualizzazione-Scentific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765E14-5CF9-D8F6-5CD1-137A223E8C7A}"/>
              </a:ext>
            </a:extLst>
          </p:cNvPr>
          <p:cNvSpPr txBox="1"/>
          <p:nvPr/>
        </p:nvSpPr>
        <p:spPr>
          <a:xfrm>
            <a:off x="2997694" y="6055360"/>
            <a:ext cx="8717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600" b="1" dirty="0">
                <a:solidFill>
                  <a:srgbClr val="181269"/>
                </a:solidFill>
              </a:rPr>
              <a:t>Guidi Giacomo (matricola 988004)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D249A2-5BB6-CD08-C89B-60B57DF96D5D}"/>
              </a:ext>
            </a:extLst>
          </p:cNvPr>
          <p:cNvSpPr/>
          <p:nvPr/>
        </p:nvSpPr>
        <p:spPr>
          <a:xfrm>
            <a:off x="3068569" y="2033526"/>
            <a:ext cx="6054863" cy="280076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Confronto GP</a:t>
            </a:r>
            <a:b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t-IT" sz="7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Formula 1</a:t>
            </a:r>
          </a:p>
          <a:p>
            <a:pPr algn="ctr"/>
            <a:r>
              <a:rPr lang="it-IT" sz="3200" dirty="0">
                <a:ln w="0"/>
                <a:latin typeface="Aharoni" panose="02010803020104030203" pitchFamily="2" charset="-79"/>
                <a:cs typeface="Aharoni" panose="02010803020104030203" pitchFamily="2" charset="-79"/>
              </a:rPr>
              <a:t>Austin - 2023 vs 2024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387957-6981-6266-37CA-7C49268D51F7}"/>
              </a:ext>
            </a:extLst>
          </p:cNvPr>
          <p:cNvSpPr txBox="1"/>
          <p:nvPr/>
        </p:nvSpPr>
        <p:spPr>
          <a:xfrm>
            <a:off x="466009" y="464086"/>
            <a:ext cx="771193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>
                <a:solidFill>
                  <a:srgbClr val="181269"/>
                </a:solidFill>
              </a:rPr>
              <a:t>Progetto per il corso di Visualizzazione Scientifica A.A. 2024-25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DFD354-59DF-8BA7-959E-FF8417468D22}"/>
              </a:ext>
            </a:extLst>
          </p:cNvPr>
          <p:cNvSpPr txBox="1"/>
          <p:nvPr/>
        </p:nvSpPr>
        <p:spPr>
          <a:xfrm>
            <a:off x="466009" y="60651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linkClick r:id="rId2"/>
              </a:rPr>
              <a:t>Repository </a:t>
            </a:r>
            <a:r>
              <a:rPr lang="en-US" b="0" i="0" dirty="0" err="1">
                <a:effectLst/>
                <a:hlinkClick r:id="rId2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1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D5F6EC-5894-0496-111F-AB638D114EA6}"/>
              </a:ext>
            </a:extLst>
          </p:cNvPr>
          <p:cNvSpPr txBox="1"/>
          <p:nvPr/>
        </p:nvSpPr>
        <p:spPr>
          <a:xfrm>
            <a:off x="8105180" y="1141711"/>
            <a:ext cx="3276600" cy="3474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 err="1">
                <a:ea typeface="+mj-ea"/>
                <a:cs typeface="+mj-cs"/>
              </a:rPr>
              <a:t>Parliamo</a:t>
            </a:r>
            <a:r>
              <a:rPr lang="en-US" sz="3200" b="1" dirty="0">
                <a:ea typeface="+mj-ea"/>
                <a:cs typeface="+mj-cs"/>
              </a:rPr>
              <a:t> di </a:t>
            </a:r>
            <a:r>
              <a:rPr lang="en-US" sz="3200" b="1" dirty="0" err="1">
                <a:ea typeface="+mj-ea"/>
                <a:cs typeface="+mj-cs"/>
              </a:rPr>
              <a:t>pari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condizioni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quando</a:t>
            </a:r>
            <a:r>
              <a:rPr lang="en-US" sz="3200" b="1" dirty="0">
                <a:ea typeface="+mj-ea"/>
                <a:cs typeface="+mj-cs"/>
              </a:rPr>
              <a:t> per uno </a:t>
            </a:r>
            <a:r>
              <a:rPr lang="en-US" sz="3200" b="1" dirty="0" err="1">
                <a:ea typeface="+mj-ea"/>
                <a:cs typeface="+mj-cs"/>
              </a:rPr>
              <a:t>stesso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gp</a:t>
            </a:r>
            <a:r>
              <a:rPr lang="en-US" sz="3200" b="1" dirty="0">
                <a:ea typeface="+mj-ea"/>
                <a:cs typeface="+mj-cs"/>
              </a:rPr>
              <a:t> non ci </a:t>
            </a:r>
            <a:r>
              <a:rPr lang="en-US" sz="3200" b="1" dirty="0" err="1">
                <a:ea typeface="+mj-ea"/>
                <a:cs typeface="+mj-cs"/>
              </a:rPr>
              <a:t>sono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stati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cambi</a:t>
            </a:r>
            <a:r>
              <a:rPr lang="en-US" sz="3200" b="1" dirty="0">
                <a:ea typeface="+mj-ea"/>
                <a:cs typeface="+mj-cs"/>
              </a:rPr>
              <a:t> in </a:t>
            </a:r>
            <a:r>
              <a:rPr lang="en-US" sz="3200" b="1" dirty="0" err="1">
                <a:ea typeface="+mj-ea"/>
                <a:cs typeface="+mj-cs"/>
              </a:rPr>
              <a:t>calendario</a:t>
            </a:r>
            <a:r>
              <a:rPr lang="en-US" sz="3200" b="1" dirty="0">
                <a:ea typeface="+mj-ea"/>
                <a:cs typeface="+mj-cs"/>
              </a:rPr>
              <a:t> o </a:t>
            </a:r>
            <a:r>
              <a:rPr lang="en-US" sz="3200" b="1" dirty="0" err="1">
                <a:ea typeface="+mj-ea"/>
                <a:cs typeface="+mj-cs"/>
              </a:rPr>
              <a:t>meteo</a:t>
            </a:r>
            <a:r>
              <a:rPr lang="en-US" sz="3200" b="1" dirty="0">
                <a:ea typeface="+mj-ea"/>
                <a:cs typeface="+mj-cs"/>
              </a:rPr>
              <a:t> </a:t>
            </a:r>
            <a:r>
              <a:rPr lang="en-US" sz="3200" b="1" dirty="0" err="1">
                <a:ea typeface="+mj-ea"/>
                <a:cs typeface="+mj-cs"/>
              </a:rPr>
              <a:t>diverso</a:t>
            </a:r>
            <a:endParaRPr lang="en-US" sz="3200" b="1" dirty="0">
              <a:ea typeface="+mj-ea"/>
              <a:cs typeface="+mj-cs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88AE9F5-413D-EA83-F602-62B0633E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261" y="0"/>
            <a:ext cx="7605866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E952A4-D606-0137-A11B-8D4FDC0A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58" y="3566772"/>
            <a:ext cx="2742484" cy="3137952"/>
          </a:xfrm>
          <a:prstGeom prst="rect">
            <a:avLst/>
          </a:prstGeom>
        </p:spPr>
      </p:pic>
      <p:cxnSp>
        <p:nvCxnSpPr>
          <p:cNvPr id="30" name="Straight Connector 32">
            <a:extLst>
              <a:ext uri="{FF2B5EF4-FFF2-40B4-BE49-F238E27FC236}">
                <a16:creationId xmlns:a16="http://schemas.microsoft.com/office/drawing/2014/main" id="{A9EB308F-7BCF-52A4-D6D8-8F3EB672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6293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test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B1E262D-9EF9-070E-11A8-6CCB0F3DA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37" y="586666"/>
            <a:ext cx="4051778" cy="2704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A9ED7CE-682A-6937-2326-37C5B947B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8" y="2170005"/>
            <a:ext cx="2742484" cy="31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5462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</a:t>
            </a:r>
            <a:r>
              <a:rPr lang="en-US" sz="2400" dirty="0" err="1"/>
              <a:t>asta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uno </a:t>
            </a:r>
            <a:r>
              <a:rPr lang="en-US" sz="2400" dirty="0" err="1"/>
              <a:t>scroscio</a:t>
            </a:r>
            <a:r>
              <a:rPr lang="en-US" sz="2400" dirty="0"/>
              <a:t> di </a:t>
            </a:r>
            <a:r>
              <a:rPr lang="en-US" sz="2400" dirty="0" err="1"/>
              <a:t>pioggia</a:t>
            </a:r>
            <a:r>
              <a:rPr lang="en-US" sz="2400" dirty="0"/>
              <a:t> poco prima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qualifiche</a:t>
            </a:r>
            <a:r>
              <a:rPr lang="en-US" sz="2400" dirty="0"/>
              <a:t> per </a:t>
            </a:r>
            <a:r>
              <a:rPr lang="en-US" sz="2400" dirty="0" err="1"/>
              <a:t>rallentare</a:t>
            </a:r>
            <a:r>
              <a:rPr lang="en-US" sz="2400" dirty="0"/>
              <a:t> </a:t>
            </a:r>
            <a:r>
              <a:rPr lang="en-US" sz="2400" dirty="0" err="1"/>
              <a:t>sensibilmente</a:t>
            </a:r>
            <a:r>
              <a:rPr lang="en-US" sz="2400" dirty="0"/>
              <a:t> le machine (come </a:t>
            </a:r>
            <a:r>
              <a:rPr lang="en-US" sz="2400" dirty="0" err="1"/>
              <a:t>successo</a:t>
            </a:r>
            <a:r>
              <a:rPr lang="en-US" sz="2400" dirty="0"/>
              <a:t> </a:t>
            </a:r>
            <a:r>
              <a:rPr lang="en-US" sz="2400" dirty="0" err="1"/>
              <a:t>quest’anno</a:t>
            </a:r>
            <a:r>
              <a:rPr lang="en-US" sz="2400" dirty="0"/>
              <a:t> in </a:t>
            </a:r>
            <a:r>
              <a:rPr lang="en-US" sz="2400" dirty="0" err="1"/>
              <a:t>Belgio</a:t>
            </a:r>
            <a:r>
              <a:rPr lang="en-US" sz="2400" dirty="0"/>
              <a:t>)</a:t>
            </a:r>
          </a:p>
        </p:txBody>
      </p:sp>
      <p:pic>
        <p:nvPicPr>
          <p:cNvPr id="5" name="Immagine 4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E1177923-205C-38BB-FAB7-ECA059C9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24" y="1332000"/>
            <a:ext cx="7740000" cy="44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3D1633-A67B-78B9-C5D2-E7D3AAA31108}"/>
              </a:ext>
            </a:extLst>
          </p:cNvPr>
          <p:cNvSpPr txBox="1"/>
          <p:nvPr/>
        </p:nvSpPr>
        <p:spPr>
          <a:xfrm>
            <a:off x="377997" y="967932"/>
            <a:ext cx="4620584" cy="30239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Com’era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il tempo ad Austin?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Entrambi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gli</a:t>
            </a:r>
            <a:r>
              <a:rPr lang="en-US" sz="4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anni solo sole e poch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e </a:t>
            </a:r>
            <a:r>
              <a:rPr lang="en-US" sz="4000" dirty="0" err="1">
                <a:latin typeface="Aptos Black" panose="020B0004020202020204" pitchFamily="34" charset="0"/>
                <a:ea typeface="+mj-ea"/>
                <a:cs typeface="+mj-cs"/>
              </a:rPr>
              <a:t>nuvole</a:t>
            </a:r>
            <a:r>
              <a:rPr lang="en-US" sz="4000" dirty="0">
                <a:latin typeface="Aptos Black" panose="020B0004020202020204" pitchFamily="34" charset="0"/>
                <a:ea typeface="+mj-ea"/>
                <a:cs typeface="+mj-cs"/>
              </a:rPr>
              <a:t>.</a:t>
            </a:r>
            <a:endParaRPr lang="en-US" sz="40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324B1D-8828-FF38-32E8-B4582790235C}"/>
              </a:ext>
            </a:extLst>
          </p:cNvPr>
          <p:cNvSpPr txBox="1"/>
          <p:nvPr/>
        </p:nvSpPr>
        <p:spPr>
          <a:xfrm>
            <a:off x="377997" y="4261707"/>
            <a:ext cx="4164506" cy="13328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D’altronde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essendo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piazzato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mezzo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deserto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texsas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ci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poteva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aspettare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F43646-B713-247B-CF71-6F1B95E1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28" y="432587"/>
            <a:ext cx="4942280" cy="23352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910952-CEA5-86B0-954F-56B97B6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45" y="2937725"/>
            <a:ext cx="3689647" cy="37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92446-828B-143F-BFF9-0C8D234F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40B25B8-CA1C-9887-7238-51E29E2A2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9E8F2FAF-22B1-F64D-18A7-47358ED67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289078-5C0B-FBAA-1F1F-A35F53F1E06C}"/>
              </a:ext>
            </a:extLst>
          </p:cNvPr>
          <p:cNvSpPr txBox="1"/>
          <p:nvPr/>
        </p:nvSpPr>
        <p:spPr>
          <a:xfrm>
            <a:off x="542741" y="1499251"/>
            <a:ext cx="3635969" cy="1076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Tempo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sereno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non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vuol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dire per forza </a:t>
            </a:r>
            <a:r>
              <a:rPr lang="en-US" sz="28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stesse</a:t>
            </a:r>
            <a:r>
              <a:rPr lang="en-US" sz="28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temperature.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C1CCE1-DBB7-0BEE-E4CB-BF4DFC87D342}"/>
              </a:ext>
            </a:extLst>
          </p:cNvPr>
          <p:cNvSpPr txBox="1"/>
          <p:nvPr/>
        </p:nvSpPr>
        <p:spPr>
          <a:xfrm>
            <a:off x="542741" y="2692675"/>
            <a:ext cx="3272175" cy="3216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Qualche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grado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differenza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sul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tracciato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può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aumentare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tempo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necessario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scaldare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le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gomme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, ma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l’aria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raffredda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più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il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motore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e lo fa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lavorare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meglio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C36887A-E7EF-B0EB-8A6B-DA1E5759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3" y="113853"/>
            <a:ext cx="6145286" cy="3362149"/>
          </a:xfrm>
          <a:prstGeom prst="rect">
            <a:avLst/>
          </a:prstGeom>
        </p:spPr>
      </p:pic>
      <p:pic>
        <p:nvPicPr>
          <p:cNvPr id="15" name="Immagine 1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151312FC-F21E-1CB6-760A-3343A3A85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22" y="3450871"/>
            <a:ext cx="6145285" cy="33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DBD9B-D98E-5CD7-D413-826B64F9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CB3EE916-EB6D-F53B-24BE-8B7BAD8C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2F731A-C146-FAD5-81EA-0C217AE3E516}"/>
              </a:ext>
            </a:extLst>
          </p:cNvPr>
          <p:cNvSpPr txBox="1"/>
          <p:nvPr/>
        </p:nvSpPr>
        <p:spPr>
          <a:xfrm>
            <a:off x="717963" y="500264"/>
            <a:ext cx="5314010" cy="17146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Vediamo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il </a:t>
            </a: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circuito</a:t>
            </a:r>
            <a:r>
              <a:rPr lang="en-US" sz="5400" kern="1200" dirty="0">
                <a:latin typeface="Aptos Black" panose="020B0004020202020204" pitchFamily="34" charset="0"/>
                <a:ea typeface="+mj-ea"/>
                <a:cs typeface="+mj-cs"/>
              </a:rPr>
              <a:t> di Austin, </a:t>
            </a:r>
            <a:r>
              <a:rPr lang="en-US" sz="5400" kern="1200" dirty="0" err="1">
                <a:latin typeface="Aptos Black" panose="020B0004020202020204" pitchFamily="34" charset="0"/>
                <a:ea typeface="+mj-ea"/>
                <a:cs typeface="+mj-cs"/>
              </a:rPr>
              <a:t>Texsas</a:t>
            </a:r>
            <a:endParaRPr lang="it-IT" sz="5400" dirty="0">
              <a:latin typeface="Aptos Black" panose="020B0004020202020204" pitchFamily="34" charset="0"/>
              <a:ea typeface="+mj-ea"/>
              <a:cs typeface="+mj-cs"/>
            </a:endParaRP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F7A74820-3A09-E616-91AD-613D31F6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E8E548-C45F-3CC0-2A12-C3FC40E4C409}"/>
              </a:ext>
            </a:extLst>
          </p:cNvPr>
          <p:cNvSpPr txBox="1"/>
          <p:nvPr/>
        </p:nvSpPr>
        <p:spPr>
          <a:xfrm>
            <a:off x="6654312" y="2970159"/>
            <a:ext cx="4765949" cy="3532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tracciato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progettato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per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essere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molto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variegato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con snake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lunghi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rettilinei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parti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tortuose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cui è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necessario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fare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staccate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brusche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accelerazioni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da fermi.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accent3">
                    <a:lumMod val="75000"/>
                  </a:schemeClr>
                </a:solidFill>
              </a:rPr>
              <a:t>In più il weekend di Austin da due anni è della tipologia sprint, quindi con qualifica sprint il venerdì pomeriggio e la gara sprint il sabato mattina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2C498F-FB74-39BC-8937-C21ED7BC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2782" r="9297" b="3478"/>
          <a:stretch/>
        </p:blipFill>
        <p:spPr bwMode="auto">
          <a:xfrm>
            <a:off x="445580" y="3178832"/>
            <a:ext cx="5586393" cy="31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cielo, aria aperta, strada, veicolo&#10;&#10;Descrizione generata automaticamente">
            <a:extLst>
              <a:ext uri="{FF2B5EF4-FFF2-40B4-BE49-F238E27FC236}">
                <a16:creationId xmlns:a16="http://schemas.microsoft.com/office/drawing/2014/main" id="{E16A2585-E65C-9915-860F-64D07473D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92" y="354974"/>
            <a:ext cx="3585816" cy="2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95BB95-344C-6958-E9B9-DADC1D73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massima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raggiunta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dirty="0">
                <a:solidFill>
                  <a:srgbClr val="FFFFFF"/>
                </a:solidFill>
                <a:latin typeface="Aptos Black" panose="020B0004020202020204" pitchFamily="34" charset="0"/>
              </a:rPr>
              <a:t> Team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Simmetria, giallo&#10;&#10;Descrizione generata automaticamente">
            <a:extLst>
              <a:ext uri="{FF2B5EF4-FFF2-40B4-BE49-F238E27FC236}">
                <a16:creationId xmlns:a16="http://schemas.microsoft.com/office/drawing/2014/main" id="{0D4CB390-4A48-B3C5-9DD2-446CE6D0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56" y="1084094"/>
            <a:ext cx="7882044" cy="46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E7B1B9-0CB3-B88F-CC08-325B865B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Velocità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media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mantenuta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da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ogni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tean</a:t>
            </a:r>
            <a:endParaRPr lang="en-US" sz="36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Simmetria, linea, giallo&#10;&#10;Descrizione generata automaticamente">
            <a:extLst>
              <a:ext uri="{FF2B5EF4-FFF2-40B4-BE49-F238E27FC236}">
                <a16:creationId xmlns:a16="http://schemas.microsoft.com/office/drawing/2014/main" id="{91A189D7-D297-6D94-6D54-473718D8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50" y="1076297"/>
            <a:ext cx="7908250" cy="47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36A793-AA52-368B-AE66-06D3DD45B6AF}"/>
              </a:ext>
            </a:extLst>
          </p:cNvPr>
          <p:cNvSpPr txBox="1"/>
          <p:nvPr/>
        </p:nvSpPr>
        <p:spPr>
          <a:xfrm>
            <a:off x="642659" y="640080"/>
            <a:ext cx="5041626" cy="1481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MIGLIORAMENTO AUTOVETTURE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0E93A2-5477-68BE-6AF6-F1D8D4875F83}"/>
              </a:ext>
            </a:extLst>
          </p:cNvPr>
          <p:cNvSpPr txBox="1"/>
          <p:nvPr/>
        </p:nvSpPr>
        <p:spPr>
          <a:xfrm>
            <a:off x="630936" y="2660904"/>
            <a:ext cx="4818888" cy="17693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Abbiamo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visto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le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macchine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sono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andate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più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sia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velocità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punta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che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in media. Con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questi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dati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possiamo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calcolare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il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coefficiente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di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carico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aeredinamico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A28C0E-BAE6-E8FE-0996-003B9B54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760" y="112566"/>
            <a:ext cx="5458968" cy="36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790453-9D0C-6E90-4CCD-E3A078DB9CD3}"/>
              </a:ext>
            </a:extLst>
          </p:cNvPr>
          <p:cNvSpPr txBox="1"/>
          <p:nvPr/>
        </p:nvSpPr>
        <p:spPr>
          <a:xfrm>
            <a:off x="715240" y="5052060"/>
            <a:ext cx="9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CCA =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02C47-81C1-39C1-CE3E-306F6DBCD9CF}"/>
              </a:ext>
            </a:extLst>
          </p:cNvPr>
          <p:cNvSpPr txBox="1"/>
          <p:nvPr/>
        </p:nvSpPr>
        <p:spPr>
          <a:xfrm>
            <a:off x="1565541" y="4843915"/>
            <a:ext cx="2949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massima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2EEA01-8D08-9F7A-E2EF-C9EBA5BF4431}"/>
              </a:ext>
            </a:extLst>
          </p:cNvPr>
          <p:cNvSpPr txBox="1"/>
          <p:nvPr/>
        </p:nvSpPr>
        <p:spPr>
          <a:xfrm>
            <a:off x="1737794" y="5244024"/>
            <a:ext cx="187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75000"/>
                  </a:schemeClr>
                </a:solidFill>
              </a:rPr>
              <a:t>velocità media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6EE2E08-9874-EE3D-0C9B-330C00D97F51}"/>
              </a:ext>
            </a:extLst>
          </p:cNvPr>
          <p:cNvCxnSpPr>
            <a:cxnSpLocks/>
          </p:cNvCxnSpPr>
          <p:nvPr/>
        </p:nvCxnSpPr>
        <p:spPr>
          <a:xfrm>
            <a:off x="1619807" y="5266300"/>
            <a:ext cx="201561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sport motoristici, ruota, pneumatico, macchina da corsa&#10;&#10;Descrizione generata automaticamente">
            <a:extLst>
              <a:ext uri="{FF2B5EF4-FFF2-40B4-BE49-F238E27FC236}">
                <a16:creationId xmlns:a16="http://schemas.microsoft.com/office/drawing/2014/main" id="{1826803A-DEF9-A651-9C03-23DB4A23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18" y="3600053"/>
            <a:ext cx="5162691" cy="29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4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B855CF-627F-9CDB-276A-4A82D042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53" y="1829614"/>
            <a:ext cx="2776385" cy="287020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2023?</a:t>
            </a:r>
          </a:p>
        </p:txBody>
      </p:sp>
      <p:pic>
        <p:nvPicPr>
          <p:cNvPr id="7" name="Immagine 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AFCF742A-0441-6561-903B-82B7BAE9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00" y="1094400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ABDDFC-6116-23D8-037D-D6BC75F0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19" y="1741124"/>
            <a:ext cx="2776384" cy="30078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erano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cariche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le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macchine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</a:t>
            </a:r>
            <a:r>
              <a:rPr lang="en-US" sz="36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2024?</a:t>
            </a:r>
          </a:p>
        </p:txBody>
      </p:sp>
      <p:pic>
        <p:nvPicPr>
          <p:cNvPr id="7" name="Immagine 6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07D175A6-BC5B-77F6-77A3-4A132684F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00" y="1094222"/>
            <a:ext cx="7848000" cy="46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C69DDC-65FC-EDE8-9518-D73AEF3C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>
            <a:normAutofit/>
          </a:bodyPr>
          <a:lstStyle/>
          <a:p>
            <a:r>
              <a:rPr lang="it-IT" sz="4100" dirty="0">
                <a:latin typeface="Aptos Black" panose="020B0004020202020204" pitchFamily="34" charset="0"/>
                <a:cs typeface="Aharoni" panose="02010803020104030203" pitchFamily="2" charset="-79"/>
              </a:rPr>
              <a:t>Cos’è un Gran Premio di Formula 1 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E65B9-B5C8-AC46-FDE1-A93A8683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4742771" cy="39834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000" dirty="0"/>
              <a:t>La Formula 1 è il campionato di monoposto a ruote scoperte più famoso,  importante e tecnicamente avanzato al mondo </a:t>
            </a:r>
          </a:p>
          <a:p>
            <a:r>
              <a:rPr lang="it-IT" sz="2000" dirty="0"/>
              <a:t>L’anno prossimo sarà il 75° anno di formula 1</a:t>
            </a:r>
          </a:p>
          <a:p>
            <a:r>
              <a:rPr lang="it-IT" sz="2000" dirty="0"/>
              <a:t>All’interno del paddock girano solo i migliori ingegneri e progettisti del mondo, tutti con il solo scopo di creare le macchine più veloci del mondo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06DCA3-C171-BD68-7C3E-2D382E90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81" y="834656"/>
            <a:ext cx="3338551" cy="2445489"/>
          </a:xfrm>
          <a:prstGeom prst="rect">
            <a:avLst/>
          </a:prstGeom>
        </p:spPr>
      </p:pic>
      <p:pic>
        <p:nvPicPr>
          <p:cNvPr id="7" name="Immagine 6" descr="Immagine che contiene persona, vestiti, Viso umano, aria aperta&#10;&#10;Descrizione generata automaticamente">
            <a:extLst>
              <a:ext uri="{FF2B5EF4-FFF2-40B4-BE49-F238E27FC236}">
                <a16:creationId xmlns:a16="http://schemas.microsoft.com/office/drawing/2014/main" id="{28427E52-75C5-B7BE-2849-A0E2CD9D1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12" y="3601878"/>
            <a:ext cx="3740887" cy="21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E04942-120E-83E7-830E-BB925BA1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0 e 1 punto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percentuale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possiamo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considerarle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variazioni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minime</a:t>
            </a:r>
            <a:r>
              <a:rPr lang="en-US" sz="28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</a:p>
        </p:txBody>
      </p:sp>
      <p:pic>
        <p:nvPicPr>
          <p:cNvPr id="5" name="Immagine 4" descr="Immagine che contiene schermata, linea, design&#10;&#10;Descrizione generata automaticamente">
            <a:extLst>
              <a:ext uri="{FF2B5EF4-FFF2-40B4-BE49-F238E27FC236}">
                <a16:creationId xmlns:a16="http://schemas.microsoft.com/office/drawing/2014/main" id="{25C706EC-01F3-02D5-C2D9-64D53276F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62" y="1094400"/>
            <a:ext cx="7847402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6F4A53-F245-A2CD-26E1-EF65B10CE95A}"/>
              </a:ext>
            </a:extLst>
          </p:cNvPr>
          <p:cNvSpPr txBox="1"/>
          <p:nvPr/>
        </p:nvSpPr>
        <p:spPr>
          <a:xfrm>
            <a:off x="1578877" y="5134794"/>
            <a:ext cx="9627646" cy="751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Amasis MT Pro Black"/>
                <a:ea typeface="+mj-ea"/>
                <a:cs typeface="+mj-cs"/>
              </a:rPr>
              <a:t>RIASFALTAMENTO PISTA</a:t>
            </a:r>
          </a:p>
        </p:txBody>
      </p:sp>
      <p:pic>
        <p:nvPicPr>
          <p:cNvPr id="17" name="Immagine 16" descr="Immagine che contiene aria aperta, cielo, strada, erba&#10;&#10;Descrizione generata automaticamente">
            <a:extLst>
              <a:ext uri="{FF2B5EF4-FFF2-40B4-BE49-F238E27FC236}">
                <a16:creationId xmlns:a16="http://schemas.microsoft.com/office/drawing/2014/main" id="{0B4E09A2-04BA-2CF8-B56D-A800232A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9" y="-3055"/>
            <a:ext cx="12204938" cy="39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EE9BDA-AD48-E925-C561-9301C19B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3" y="207554"/>
            <a:ext cx="7429143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Tra 2023 e 2024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sono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riasfaltati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tratti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8 e 12 e </a:t>
            </a:r>
            <a:r>
              <a:rPr lang="en-US" sz="31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1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curva 16 e curva 3</a:t>
            </a:r>
          </a:p>
        </p:txBody>
      </p:sp>
      <p:pic>
        <p:nvPicPr>
          <p:cNvPr id="6" name="Immagine 5" descr="Immagine che contiene arte&#10;&#10;Descrizione generata automaticamente con attendibilità media">
            <a:extLst>
              <a:ext uri="{FF2B5EF4-FFF2-40B4-BE49-F238E27FC236}">
                <a16:creationId xmlns:a16="http://schemas.microsoft.com/office/drawing/2014/main" id="{77CAA7BF-0182-C1CF-B07B-79DE7426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1" y="1621011"/>
            <a:ext cx="10321865" cy="52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7E037-E60C-8DB3-E346-FDB6A1D5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E64FAA30-CECE-5F3E-6CE7-D94D92C7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B35806-C294-C125-0730-1B58EA4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62"/>
            <a:ext cx="2840182" cy="23993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tempo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tra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venerdì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qualifica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sabato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Immagine 6" descr="Immagine che contiene schermata, linea, oscurità&#10;&#10;Descrizione generata automaticamente">
            <a:extLst>
              <a:ext uri="{FF2B5EF4-FFF2-40B4-BE49-F238E27FC236}">
                <a16:creationId xmlns:a16="http://schemas.microsoft.com/office/drawing/2014/main" id="{034E4180-B9ED-9F83-7FC5-509DC5633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509372"/>
            <a:ext cx="8198602" cy="40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C1D452-635E-1809-F68A-21605FD4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09"/>
            <a:ext cx="2840182" cy="2371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Differenza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di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passo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e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strategie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nella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gara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della</a:t>
            </a:r>
            <a:r>
              <a:rPr lang="en-US" sz="3200" kern="1200" dirty="0">
                <a:solidFill>
                  <a:srgbClr val="FFFFFF"/>
                </a:solidFill>
                <a:latin typeface="Aptos Black" panose="020B0004020202020204" pitchFamily="34" charset="0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Aptos Black" panose="020B0004020202020204" pitchFamily="34" charset="0"/>
              </a:rPr>
              <a:t>domenica</a:t>
            </a:r>
            <a:endParaRPr lang="en-US" sz="3200" kern="1200" dirty="0">
              <a:solidFill>
                <a:srgbClr val="FFFFFF"/>
              </a:solidFill>
              <a:latin typeface="Aptos Black" panose="020B0004020202020204" pitchFamily="34" charset="0"/>
            </a:endParaRPr>
          </a:p>
        </p:txBody>
      </p:sp>
      <p:pic>
        <p:nvPicPr>
          <p:cNvPr id="8" name="Immagine 7" descr="Immagine che contiene schermata, oscurità, linea, notte&#10;&#10;Descrizione generata automaticamente">
            <a:extLst>
              <a:ext uri="{FF2B5EF4-FFF2-40B4-BE49-F238E27FC236}">
                <a16:creationId xmlns:a16="http://schemas.microsoft.com/office/drawing/2014/main" id="{53BB43D3-AC70-C65E-1D6A-98598457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79" y="1572968"/>
            <a:ext cx="8219939" cy="40688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ACB523D-DBC1-0967-AF7A-B49EABF2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573164"/>
            <a:ext cx="2449154" cy="2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E1CF"/>
            </a:gs>
            <a:gs pos="36000">
              <a:srgbClr val="BCDCD2"/>
            </a:gs>
            <a:gs pos="56000">
              <a:srgbClr val="ABDAE9"/>
            </a:gs>
            <a:gs pos="95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4BE292-8B3C-488A-19D9-8C2AE437D1EC}"/>
              </a:ext>
            </a:extLst>
          </p:cNvPr>
          <p:cNvSpPr txBox="1"/>
          <p:nvPr/>
        </p:nvSpPr>
        <p:spPr>
          <a:xfrm>
            <a:off x="2127559" y="401746"/>
            <a:ext cx="7936880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it-IT" sz="6600" dirty="0">
                <a:solidFill>
                  <a:srgbClr val="181269"/>
                </a:solidFill>
                <a:latin typeface="Amasis MT Pro Black"/>
              </a:rPr>
              <a:t>Analizziamo ora le due pole</a:t>
            </a:r>
            <a:endParaRPr lang="it-IT" sz="6600" b="0" i="0" u="none" strike="noStrike" kern="1200" cap="none" spc="0" normalizeH="0" baseline="0" noProof="0" dirty="0">
              <a:ln>
                <a:noFill/>
              </a:ln>
              <a:solidFill>
                <a:srgbClr val="181269"/>
              </a:solidFill>
              <a:effectLst/>
              <a:uLnTx/>
              <a:uFillTx/>
              <a:latin typeface="Amasis MT Pro Black"/>
            </a:endParaRPr>
          </a:p>
        </p:txBody>
      </p:sp>
      <p:pic>
        <p:nvPicPr>
          <p:cNvPr id="7174" name="Picture 6" descr="Charles Leclerc ha tanti successi da pole position di Lando Norris quanti  ne ha Lando Norris. Hanno anche lo stesso numero di vittorie nel 2024. :  r/formula1">
            <a:extLst>
              <a:ext uri="{FF2B5EF4-FFF2-40B4-BE49-F238E27FC236}">
                <a16:creationId xmlns:a16="http://schemas.microsoft.com/office/drawing/2014/main" id="{12FC8AF9-6ECA-3B25-35A4-C2E574B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5" y="2457017"/>
            <a:ext cx="7249588" cy="4077893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1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A53A89-943D-70C0-E524-D4ADF01D4DEE}"/>
              </a:ext>
            </a:extLst>
          </p:cNvPr>
          <p:cNvSpPr txBox="1"/>
          <p:nvPr/>
        </p:nvSpPr>
        <p:spPr>
          <a:xfrm>
            <a:off x="828675" y="247207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 dirty="0"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l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distacco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aumenta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in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alcuni</a:t>
            </a:r>
            <a:r>
              <a:rPr lang="en-US" sz="3600" dirty="0"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3600" dirty="0" err="1"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endParaRPr lang="en-US" sz="3600" kern="1200" dirty="0">
              <a:solidFill>
                <a:schemeClr val="tx1"/>
              </a:solidFill>
              <a:latin typeface="Aptos Black" panose="020B0004020202020204" pitchFamily="34" charset="0"/>
              <a:ea typeface="+mj-ea"/>
              <a:cs typeface="+mj-cs"/>
            </a:endParaRPr>
          </a:p>
        </p:txBody>
      </p:sp>
      <p:pic>
        <p:nvPicPr>
          <p:cNvPr id="5" name="Immagine 4" descr="Immagine che contiene linea, schermata&#10;&#10;Descrizione generata automaticamente">
            <a:extLst>
              <a:ext uri="{FF2B5EF4-FFF2-40B4-BE49-F238E27FC236}">
                <a16:creationId xmlns:a16="http://schemas.microsoft.com/office/drawing/2014/main" id="{6513E3C0-609F-53EF-5599-7ABF2D5D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8" y="1338371"/>
            <a:ext cx="11150764" cy="55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784835-DE4F-C67F-D7BA-543739C35410}"/>
              </a:ext>
            </a:extLst>
          </p:cNvPr>
          <p:cNvSpPr txBox="1"/>
          <p:nvPr/>
        </p:nvSpPr>
        <p:spPr>
          <a:xfrm>
            <a:off x="1043600" y="337098"/>
            <a:ext cx="10104797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Possiamo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confermarlo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guardando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punti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in cui Leclerc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risulta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essere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sensibilmente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più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  <a:ea typeface="+mj-ea"/>
                <a:cs typeface="+mj-cs"/>
              </a:rPr>
              <a:t> lento</a:t>
            </a:r>
          </a:p>
        </p:txBody>
      </p:sp>
      <p:pic>
        <p:nvPicPr>
          <p:cNvPr id="5" name="Immagine 4" descr="Immagine che contiene fuochi d'artificio, oscurità&#10;&#10;Descrizione generata automaticamente">
            <a:extLst>
              <a:ext uri="{FF2B5EF4-FFF2-40B4-BE49-F238E27FC236}">
                <a16:creationId xmlns:a16="http://schemas.microsoft.com/office/drawing/2014/main" id="{4D4DD260-151A-4886-F33D-0789E84E5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5" y="1339200"/>
            <a:ext cx="11149089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4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602122-5CD6-B3CD-93B7-F9485122730A}"/>
              </a:ext>
            </a:extLst>
          </p:cNvPr>
          <p:cNvSpPr txBox="1"/>
          <p:nvPr/>
        </p:nvSpPr>
        <p:spPr>
          <a:xfrm>
            <a:off x="1150226" y="257422"/>
            <a:ext cx="989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lo </a:t>
            </a:r>
            <a:r>
              <a:rPr lang="it-IT" sz="2800" dirty="0" err="1">
                <a:latin typeface="Aptos Black" panose="020B0004020202020204" pitchFamily="34" charset="0"/>
              </a:rPr>
              <a:t>snake</a:t>
            </a:r>
            <a:r>
              <a:rPr lang="it-IT" sz="2800" dirty="0">
                <a:latin typeface="Aptos Black" panose="020B0004020202020204" pitchFamily="34" charset="0"/>
              </a:rPr>
              <a:t> di curva 8 e la staccata di curva 12</a:t>
            </a:r>
          </a:p>
        </p:txBody>
      </p:sp>
      <p:pic>
        <p:nvPicPr>
          <p:cNvPr id="11" name="Immagine 10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D8328A71-1094-48B4-86CC-A01064371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9C7F3-CDA3-07AC-40B8-27F5C0FFE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ACB706-4A4F-640F-5A0E-AE04BE9407DC}"/>
              </a:ext>
            </a:extLst>
          </p:cNvPr>
          <p:cNvSpPr txBox="1"/>
          <p:nvPr/>
        </p:nvSpPr>
        <p:spPr>
          <a:xfrm>
            <a:off x="1022480" y="247180"/>
            <a:ext cx="1014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ptos Black" panose="020B0004020202020204" pitchFamily="34" charset="0"/>
              </a:rPr>
              <a:t>Analizziamo ora invece il curvone 19, veloce ed in appoggio </a:t>
            </a:r>
          </a:p>
        </p:txBody>
      </p:sp>
      <p:pic>
        <p:nvPicPr>
          <p:cNvPr id="3" name="Immagine 2" descr="Immagine che contiene schermata, linea, notte&#10;&#10;Descrizione generata automaticamente">
            <a:extLst>
              <a:ext uri="{FF2B5EF4-FFF2-40B4-BE49-F238E27FC236}">
                <a16:creationId xmlns:a16="http://schemas.microsoft.com/office/drawing/2014/main" id="{819D4FF1-38ED-FBDA-897B-69732C537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0" y="770400"/>
            <a:ext cx="9234847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9ACD79-DB70-5CAC-93CD-C06A2F2A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it-IT" dirty="0">
                <a:latin typeface="Aptos Black" panose="020B0004020202020204" pitchFamily="34" charset="0"/>
              </a:rPr>
              <a:t>Obbiettivo degli ingegneri di F1 </a:t>
            </a:r>
          </a:p>
        </p:txBody>
      </p:sp>
      <p:pic>
        <p:nvPicPr>
          <p:cNvPr id="5" name="Immagine 4" descr="Immagine che contiene ruota, pneumatico, Ricambio auto, veicolo&#10;&#10;Descrizione generata automaticamente">
            <a:extLst>
              <a:ext uri="{FF2B5EF4-FFF2-40B4-BE49-F238E27FC236}">
                <a16:creationId xmlns:a16="http://schemas.microsoft.com/office/drawing/2014/main" id="{B94263A9-5B67-BC78-0750-FB59B40F6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/>
          <a:stretch/>
        </p:blipFill>
        <p:spPr>
          <a:xfrm>
            <a:off x="0" y="2962274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29BE66-2767-DD35-2CA2-8BB34532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/>
              <a:t>Ogni anno le squadre cercano di fare macchine  sempre più veloci, migliorando i tempi di anno.</a:t>
            </a:r>
          </a:p>
          <a:p>
            <a:r>
              <a:rPr lang="it-IT" sz="2400" dirty="0"/>
              <a:t>Siccome sono altamente complesse, ogni minimo errore causa perdite importanti nei confronti degli avversari.</a:t>
            </a:r>
          </a:p>
          <a:p>
            <a:r>
              <a:rPr lang="it-IT" sz="2400" dirty="0"/>
              <a:t>Tendenzialmente chi azzecca per primo la macchina ha un grande vantaggio e domina per anni sugli avversari </a:t>
            </a:r>
            <a:r>
              <a:rPr lang="it-IT" sz="2400" dirty="0">
                <a:sym typeface="Wingdings" panose="05000000000000000000" pitchFamily="2" charset="2"/>
              </a:rPr>
              <a:t> c</a:t>
            </a:r>
            <a:r>
              <a:rPr lang="it-IT" sz="2400" dirty="0"/>
              <a:t>ambio di regolamento ogni tot anni per riportare tutte le squadre allo stesso livello</a:t>
            </a:r>
          </a:p>
        </p:txBody>
      </p:sp>
    </p:spTree>
    <p:extLst>
      <p:ext uri="{BB962C8B-B14F-4D97-AF65-F5344CB8AC3E}">
        <p14:creationId xmlns:p14="http://schemas.microsoft.com/office/powerpoint/2010/main" val="207462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35F1F-9C6B-03D5-3AD6-64CDC8F275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-1015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4354E0-8B2E-F08A-DDBD-FE5C8B6B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latin typeface="Aptos Black" panose="020B0004020202020204" pitchFamily="34" charset="0"/>
              </a:rPr>
              <a:t>In conclusione, quali sono stati le principali motivazioni?</a:t>
            </a:r>
            <a:endParaRPr lang="en-US" dirty="0">
              <a:latin typeface="Aptos Black" panose="020B0004020202020204" pitchFamily="34" charset="0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6DEA970-AB34-4712-C2F7-E55C3C1B0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6096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507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66AA0-F166-D3C9-BB0B-2663AED8C9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asellaDiTesto 1">
            <a:extLst>
              <a:ext uri="{FF2B5EF4-FFF2-40B4-BE49-F238E27FC236}">
                <a16:creationId xmlns:a16="http://schemas.microsoft.com/office/drawing/2014/main" id="{E030B8A9-E37C-E042-BCB9-7D7E428FB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027397"/>
              </p:ext>
            </p:extLst>
          </p:nvPr>
        </p:nvGraphicFramePr>
        <p:xfrm>
          <a:off x="238760" y="995680"/>
          <a:ext cx="1146556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89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C37980-1A88-409B-A1E5-220C84324065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EC642E-02B4-EC8A-78EA-083A48FD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30" y="666728"/>
            <a:ext cx="379872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C829ED-5DB5-2C97-9DBE-3152EA80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17" name="Segnaposto contenuto 10" descr="Immagine che contiene linea&#10;&#10;Descrizione generata automaticamente">
            <a:extLst>
              <a:ext uri="{FF2B5EF4-FFF2-40B4-BE49-F238E27FC236}">
                <a16:creationId xmlns:a16="http://schemas.microsoft.com/office/drawing/2014/main" id="{9E3A277C-CD74-4011-AB84-ABAB9221D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4" y="1311816"/>
            <a:ext cx="10080000" cy="54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C8B5C-A86E-A9B2-AB2C-E2BC405C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1E884-6055-972F-998C-849658C26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1DFD74-6761-E05C-9AA8-0FD1F031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C1C5FD-A0D6-C2D8-E742-A76E5B3F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, luce, notte&#10;&#10;Descrizione generata automaticamente">
            <a:extLst>
              <a:ext uri="{FF2B5EF4-FFF2-40B4-BE49-F238E27FC236}">
                <a16:creationId xmlns:a16="http://schemas.microsoft.com/office/drawing/2014/main" id="{77645F1C-A7EA-8315-9621-E2CA214A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311817"/>
            <a:ext cx="10086566" cy="54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684F7-B33F-1FEE-EEF0-E4865FD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39F86FB-DE05-AD27-2B9C-0153A9C5B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DB24113-DEE0-4ACE-36C3-4F10358B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5D8C2E-CDE6-4650-44F5-6671CE14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Rapporti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di forza (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intesi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come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distanza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sul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giro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secco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dagli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altri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)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dei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4 top team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nelle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Aptos Black" panose="020B0004020202020204" pitchFamily="34" charset="0"/>
              </a:rPr>
              <a:t>gare</a:t>
            </a:r>
            <a:r>
              <a:rPr lang="en-US" sz="2500" kern="1200" dirty="0">
                <a:solidFill>
                  <a:schemeClr val="tx1"/>
                </a:solidFill>
                <a:latin typeface="Aptos Black" panose="020B0004020202020204" pitchFamily="34" charset="0"/>
              </a:rPr>
              <a:t> del 2024</a:t>
            </a:r>
          </a:p>
        </p:txBody>
      </p:sp>
      <p:pic>
        <p:nvPicPr>
          <p:cNvPr id="6" name="Immagine 5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1D5F232-DE82-CE56-F05A-650F4CAF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42" y="1311817"/>
            <a:ext cx="10080115" cy="54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6426F2-9790-2A3D-63A2-879B3A972696}"/>
              </a:ext>
            </a:extLst>
          </p:cNvPr>
          <p:cNvSpPr txBox="1">
            <a:spLocks/>
          </p:cNvSpPr>
          <p:nvPr/>
        </p:nvSpPr>
        <p:spPr>
          <a:xfrm>
            <a:off x="2514947" y="544951"/>
            <a:ext cx="9321447" cy="1181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Perché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vogliamo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fare un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confronto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ptos Black" panose="020B0004020202020204" pitchFamily="34" charset="0"/>
                <a:cs typeface="Aharoni" panose="02010803020104030203" pitchFamily="2" charset="-79"/>
              </a:rPr>
              <a:t>nei</a:t>
            </a:r>
            <a:r>
              <a:rPr lang="en-US" dirty="0">
                <a:latin typeface="Aptos Black" panose="020B0004020202020204" pitchFamily="34" charset="0"/>
                <a:cs typeface="Aharoni" panose="02010803020104030203" pitchFamily="2" charset="-79"/>
              </a:rPr>
              <a:t> due anni proprio ad Austin?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25B212C6-17A3-B3EB-9745-71056A39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2" y="2170177"/>
            <a:ext cx="1850876" cy="358311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9F2A08-ADFF-BBAC-C9F2-A92266565299}"/>
              </a:ext>
            </a:extLst>
          </p:cNvPr>
          <p:cNvSpPr txBox="1">
            <a:spLocks/>
          </p:cNvSpPr>
          <p:nvPr/>
        </p:nvSpPr>
        <p:spPr>
          <a:xfrm>
            <a:off x="2627700" y="4409440"/>
            <a:ext cx="8436540" cy="145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cs typeface="Aharoni" panose="02010803020104030203" pitchFamily="2" charset="-79"/>
              </a:rPr>
              <a:t>Nel mondo </a:t>
            </a:r>
            <a:r>
              <a:rPr lang="en-US" sz="2400" b="1" dirty="0" err="1">
                <a:cs typeface="Aharoni" panose="02010803020104030203" pitchFamily="2" charset="-79"/>
              </a:rPr>
              <a:t>della</a:t>
            </a:r>
            <a:r>
              <a:rPr lang="en-US" sz="2400" b="1" dirty="0">
                <a:cs typeface="Aharoni" panose="02010803020104030203" pitchFamily="2" charset="-79"/>
              </a:rPr>
              <a:t> F1 2.4 secondi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un </a:t>
            </a:r>
            <a:r>
              <a:rPr lang="en-US" sz="2400" b="1" dirty="0" err="1">
                <a:cs typeface="Aharoni" panose="02010803020104030203" pitchFamily="2" charset="-79"/>
              </a:rPr>
              <a:t>grandissimo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miglioramento</a:t>
            </a:r>
            <a:r>
              <a:rPr lang="en-US" sz="2400" b="1" dirty="0">
                <a:cs typeface="Aharoni" panose="02010803020104030203" pitchFamily="2" charset="-79"/>
              </a:rPr>
              <a:t>. La nostra </a:t>
            </a:r>
            <a:r>
              <a:rPr lang="en-US" sz="2400" b="1" dirty="0" err="1">
                <a:cs typeface="Aharoni" panose="02010803020104030203" pitchFamily="2" charset="-79"/>
              </a:rPr>
              <a:t>volontà</a:t>
            </a:r>
            <a:r>
              <a:rPr lang="en-US" sz="2400" b="1" dirty="0">
                <a:cs typeface="Aharoni" panose="02010803020104030203" pitchFamily="2" charset="-79"/>
              </a:rPr>
              <a:t> è </a:t>
            </a:r>
            <a:r>
              <a:rPr lang="en-US" sz="2400" b="1" dirty="0" err="1">
                <a:cs typeface="Aharoni" panose="02010803020104030203" pitchFamily="2" charset="-79"/>
              </a:rPr>
              <a:t>quella</a:t>
            </a:r>
            <a:r>
              <a:rPr lang="en-US" sz="2400" b="1" dirty="0">
                <a:cs typeface="Aharoni" panose="02010803020104030203" pitchFamily="2" charset="-79"/>
              </a:rPr>
              <a:t> di 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«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cercare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 di </a:t>
            </a:r>
            <a:r>
              <a:rPr lang="en-US" sz="2400" b="1" dirty="0" err="1">
                <a:highlight>
                  <a:srgbClr val="FFFF00"/>
                </a:highlight>
                <a:cs typeface="Aharoni" panose="02010803020104030203" pitchFamily="2" charset="-79"/>
              </a:rPr>
              <a:t>capire</a:t>
            </a:r>
            <a:r>
              <a:rPr lang="en-US" sz="2400" b="1" dirty="0">
                <a:highlight>
                  <a:srgbClr val="FFFF00"/>
                </a:highlight>
                <a:cs typeface="Aharoni" panose="02010803020104030203" pitchFamily="2" charset="-79"/>
              </a:rPr>
              <a:t>»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quali</a:t>
            </a:r>
            <a:r>
              <a:rPr lang="en-US" sz="2400" b="1" dirty="0"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cs typeface="Aharoni" panose="02010803020104030203" pitchFamily="2" charset="-79"/>
              </a:rPr>
              <a:t>sono</a:t>
            </a:r>
            <a:r>
              <a:rPr lang="en-US" sz="2400" b="1" dirty="0">
                <a:cs typeface="Aharoni" panose="02010803020104030203" pitchFamily="2" charset="-79"/>
              </a:rPr>
              <a:t> le </a:t>
            </a:r>
            <a:r>
              <a:rPr lang="en-US" sz="2400" b="1" dirty="0" err="1">
                <a:cs typeface="Aharoni" panose="02010803020104030203" pitchFamily="2" charset="-79"/>
              </a:rPr>
              <a:t>motivazioni</a:t>
            </a:r>
            <a:r>
              <a:rPr lang="en-US" sz="2400" b="1" dirty="0"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340D11-CC50-9505-47BB-517E88C40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20" y="2007484"/>
            <a:ext cx="3126042" cy="23948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E6A9DC-8FDB-826E-05DD-2CAD486B4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220" y="2022901"/>
            <a:ext cx="4382700" cy="217017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EEA9AC6E-8FB7-0ABC-C2B7-30C56CE54E27}"/>
              </a:ext>
            </a:extLst>
          </p:cNvPr>
          <p:cNvSpPr/>
          <p:nvPr/>
        </p:nvSpPr>
        <p:spPr>
          <a:xfrm>
            <a:off x="8937523" y="2665540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DC15E67-B911-A915-AE10-FF60BDA6A927}"/>
              </a:ext>
            </a:extLst>
          </p:cNvPr>
          <p:cNvSpPr/>
          <p:nvPr/>
        </p:nvSpPr>
        <p:spPr>
          <a:xfrm>
            <a:off x="8937523" y="3667224"/>
            <a:ext cx="942914" cy="4522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45A1A1-5CBD-63AE-5661-04F3922F396F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CE4043-D582-9A3C-85FB-F43592696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19" y="1339997"/>
            <a:ext cx="7709319" cy="43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DCC14-9F51-3FB2-010E-4D31D29C3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6BD85-A659-CC57-16DC-D9C53C80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A210EE-DEA6-CF75-8B53-7CB32ECC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A38FD1-6BEA-E68B-91C2-BA145F298A03}"/>
              </a:ext>
            </a:extLst>
          </p:cNvPr>
          <p:cNvSpPr txBox="1"/>
          <p:nvPr/>
        </p:nvSpPr>
        <p:spPr>
          <a:xfrm>
            <a:off x="669326" y="1648074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 un anno e il </a:t>
            </a:r>
            <a:r>
              <a:rPr lang="en-US" sz="2400" dirty="0" err="1"/>
              <a:t>successivo</a:t>
            </a:r>
            <a:r>
              <a:rPr lang="en-US" sz="2400" dirty="0"/>
              <a:t>, a </a:t>
            </a:r>
            <a:r>
              <a:rPr lang="en-US" sz="2400" dirty="0" err="1"/>
              <a:t>parità</a:t>
            </a:r>
            <a:r>
              <a:rPr lang="en-US" sz="2400" dirty="0"/>
              <a:t> di </a:t>
            </a:r>
            <a:r>
              <a:rPr lang="en-US" sz="2400" dirty="0" err="1"/>
              <a:t>condizioni</a:t>
            </a:r>
            <a:r>
              <a:rPr lang="en-US" sz="2400" dirty="0"/>
              <a:t> </a:t>
            </a:r>
            <a:r>
              <a:rPr lang="en-US" sz="2400" dirty="0" err="1"/>
              <a:t>ambientali</a:t>
            </a:r>
            <a:r>
              <a:rPr lang="en-US" sz="2400" dirty="0"/>
              <a:t>,  è </a:t>
            </a:r>
            <a:r>
              <a:rPr lang="en-US" sz="2400" dirty="0" err="1"/>
              <a:t>naturale</a:t>
            </a:r>
            <a:r>
              <a:rPr lang="en-US" sz="2400" dirty="0"/>
              <a:t> </a:t>
            </a:r>
            <a:r>
              <a:rPr lang="en-US" sz="2400" dirty="0" err="1"/>
              <a:t>migliorare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tempi per via </a:t>
            </a:r>
            <a:r>
              <a:rPr lang="en-US" sz="2400" dirty="0" err="1"/>
              <a:t>dell’evoluzione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macchine</a:t>
            </a:r>
            <a:r>
              <a:rPr lang="en-US" sz="2400" dirty="0"/>
              <a:t>.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dirty="0" err="1"/>
              <a:t>siamo</a:t>
            </a:r>
            <a:r>
              <a:rPr lang="en-US" sz="2400" dirty="0"/>
              <a:t> </a:t>
            </a:r>
            <a:r>
              <a:rPr lang="en-US" sz="2400" dirty="0" err="1"/>
              <a:t>nell'ordine</a:t>
            </a:r>
            <a:r>
              <a:rPr lang="en-US" sz="2400" dirty="0"/>
              <a:t> del secondo. Austin è un </a:t>
            </a:r>
            <a:r>
              <a:rPr lang="en-US" sz="2400" dirty="0" err="1"/>
              <a:t>eccezione</a:t>
            </a:r>
            <a:r>
              <a:rPr lang="en-US" sz="2400" dirty="0"/>
              <a:t>.</a:t>
            </a:r>
          </a:p>
        </p:txBody>
      </p:sp>
      <p:pic>
        <p:nvPicPr>
          <p:cNvPr id="4" name="Immagine 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4F0EB9C-47B1-D424-FBF2-71E3B3E5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50" y="1334952"/>
            <a:ext cx="7722961" cy="4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3839F4131448B3DBB41A47B3480E" ma:contentTypeVersion="1" ma:contentTypeDescription="Creare un nuovo documento." ma:contentTypeScope="" ma:versionID="3202b2eed5df7df328025c7dfc198d7b">
  <xsd:schema xmlns:xsd="http://www.w3.org/2001/XMLSchema" xmlns:xs="http://www.w3.org/2001/XMLSchema" xmlns:p="http://schemas.microsoft.com/office/2006/metadata/properties" xmlns:ns3="5fff1bac-9184-4bfa-a16b-5877549c6f22" targetNamespace="http://schemas.microsoft.com/office/2006/metadata/properties" ma:root="true" ma:fieldsID="3a8eec61206588c40744c81fdce5bce1" ns3:_="">
    <xsd:import namespace="5fff1bac-9184-4bfa-a16b-5877549c6f2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f1bac-9184-4bfa-a16b-5877549c6f2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C717A4-7E48-4B81-9D67-0E842233B9A3}">
  <ds:schemaRefs>
    <ds:schemaRef ds:uri="5fff1bac-9184-4bfa-a16b-5877549c6f22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4D29D6-BD4B-49ED-9CDF-700AB37FEA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7F374D-041A-42E2-9314-50E04836911F}">
  <ds:schemaRefs>
    <ds:schemaRef ds:uri="5fff1bac-9184-4bfa-a16b-5877549c6f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10</TotalTime>
  <Words>771</Words>
  <Application>Microsoft Office PowerPoint</Application>
  <PresentationFormat>Widescreen</PresentationFormat>
  <Paragraphs>67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Aharoni</vt:lpstr>
      <vt:lpstr>Amasis MT Pro Black</vt:lpstr>
      <vt:lpstr>Aptos</vt:lpstr>
      <vt:lpstr>Aptos Black</vt:lpstr>
      <vt:lpstr>Aptos Display</vt:lpstr>
      <vt:lpstr>Arial</vt:lpstr>
      <vt:lpstr>Wingdings</vt:lpstr>
      <vt:lpstr>Office Theme</vt:lpstr>
      <vt:lpstr>Presentazione standard di PowerPoint</vt:lpstr>
      <vt:lpstr>Cos’è un Gran Premio di Formula 1 </vt:lpstr>
      <vt:lpstr>Obbiettivo degli ingegneri di F1 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Rapporti di forza (intesi come distanza sul giro secco dagli altri) dei 4 top team nelle gare del 2024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Velocità massima raggiunta da ogni Team</vt:lpstr>
      <vt:lpstr>Velocità media mantenuta da ogni tean</vt:lpstr>
      <vt:lpstr>Presentazione standard di PowerPoint</vt:lpstr>
      <vt:lpstr>Quanto erano cariche le macchine nel 2023?</vt:lpstr>
      <vt:lpstr>Quanto erano cariche le macchine nel 2024?</vt:lpstr>
      <vt:lpstr>Tra 0 e 1 punto percentuale possiamo considerarle variazioni minime </vt:lpstr>
      <vt:lpstr>Presentazione standard di PowerPoint</vt:lpstr>
      <vt:lpstr>Tra 2023 e 2024 sono stati riasfaltati i tratti tra curva 8 e 12 e tra curva 16 e curva 3</vt:lpstr>
      <vt:lpstr>Differenza di tempo tra qualifica del venerdì e qualifica del sabato</vt:lpstr>
      <vt:lpstr>Differenza di passo e strategie nella gara della domenica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 conclusione, quali sono stati le principali motivazioni?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Dalila Granelli</dc:creator>
  <cp:lastModifiedBy>Giacomo Guidi</cp:lastModifiedBy>
  <cp:revision>109</cp:revision>
  <dcterms:created xsi:type="dcterms:W3CDTF">2024-12-09T23:07:36Z</dcterms:created>
  <dcterms:modified xsi:type="dcterms:W3CDTF">2024-12-17T10:04:01Z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0x01010067823839F4131448B3DBB41A47B3480E</vt:lpwstr>
  </property>
</Properties>
</file>